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1"/>
  </p:notesMasterIdLst>
  <p:sldIdLst>
    <p:sldId id="259" r:id="rId2"/>
    <p:sldId id="256" r:id="rId3"/>
    <p:sldId id="266" r:id="rId4"/>
    <p:sldId id="296" r:id="rId5"/>
    <p:sldId id="297" r:id="rId6"/>
    <p:sldId id="298" r:id="rId7"/>
    <p:sldId id="278" r:id="rId8"/>
    <p:sldId id="295" r:id="rId9"/>
    <p:sldId id="29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901" autoAdjust="0"/>
  </p:normalViewPr>
  <p:slideViewPr>
    <p:cSldViewPr snapToGrid="0">
      <p:cViewPr>
        <p:scale>
          <a:sx n="80" d="100"/>
          <a:sy n="80" d="100"/>
        </p:scale>
        <p:origin x="1224"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200613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C4E5E-FC58-C716-5E81-2C9F670305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9D749-9D1F-7D67-B1F6-64EEF332B9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C0492D-190D-FA9F-1449-16ED2A53F78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AFC6676-DC29-04E5-CF7E-B98D52CE3088}"/>
              </a:ext>
            </a:extLst>
          </p:cNvPr>
          <p:cNvSpPr>
            <a:spLocks noGrp="1"/>
          </p:cNvSpPr>
          <p:nvPr>
            <p:ph type="sldNum" sz="quarter" idx="5"/>
          </p:nvPr>
        </p:nvSpPr>
        <p:spPr/>
        <p:txBody>
          <a:bodyPr/>
          <a:lstStyle/>
          <a:p>
            <a:fld id="{4F62C718-852F-4ABC-81A0-A4956C9FDCF8}" type="slidenum">
              <a:rPr lang="en-US" smtClean="0"/>
              <a:t>4</a:t>
            </a:fld>
            <a:endParaRPr lang="en-US"/>
          </a:p>
        </p:txBody>
      </p:sp>
    </p:spTree>
    <p:extLst>
      <p:ext uri="{BB962C8B-B14F-4D97-AF65-F5344CB8AC3E}">
        <p14:creationId xmlns:p14="http://schemas.microsoft.com/office/powerpoint/2010/main" val="3578768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425BE-FA06-EED7-33D2-763080372D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65016C-B25B-17AB-13F8-5DD42DA63D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FE5702-0FEC-67D6-16F8-EE787FB0892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B35B8DE-E8D3-B6D9-D821-43ABF0C1E167}"/>
              </a:ext>
            </a:extLst>
          </p:cNvPr>
          <p:cNvSpPr>
            <a:spLocks noGrp="1"/>
          </p:cNvSpPr>
          <p:nvPr>
            <p:ph type="sldNum" sz="quarter" idx="5"/>
          </p:nvPr>
        </p:nvSpPr>
        <p:spPr/>
        <p:txBody>
          <a:bodyPr/>
          <a:lstStyle/>
          <a:p>
            <a:fld id="{4F62C718-852F-4ABC-81A0-A4956C9FDCF8}" type="slidenum">
              <a:rPr lang="en-US" smtClean="0"/>
              <a:t>5</a:t>
            </a:fld>
            <a:endParaRPr lang="en-US"/>
          </a:p>
        </p:txBody>
      </p:sp>
    </p:spTree>
    <p:extLst>
      <p:ext uri="{BB962C8B-B14F-4D97-AF65-F5344CB8AC3E}">
        <p14:creationId xmlns:p14="http://schemas.microsoft.com/office/powerpoint/2010/main" val="1068733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ABCF6-1A9E-205D-5F17-C9C3BC8F8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82F34A-CBB2-7A5D-34BB-0F9C3BB5BB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86164-EF9F-C28D-47AB-635B221007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97B0BE-A688-7E95-B663-5F3E9D53D96C}"/>
              </a:ext>
            </a:extLst>
          </p:cNvPr>
          <p:cNvSpPr>
            <a:spLocks noGrp="1"/>
          </p:cNvSpPr>
          <p:nvPr>
            <p:ph type="sldNum" sz="quarter" idx="5"/>
          </p:nvPr>
        </p:nvSpPr>
        <p:spPr/>
        <p:txBody>
          <a:bodyPr/>
          <a:lstStyle/>
          <a:p>
            <a:fld id="{4F62C718-852F-4ABC-81A0-A4956C9FDCF8}" type="slidenum">
              <a:rPr lang="en-US" smtClean="0"/>
              <a:t>6</a:t>
            </a:fld>
            <a:endParaRPr lang="en-US"/>
          </a:p>
        </p:txBody>
      </p:sp>
    </p:spTree>
    <p:extLst>
      <p:ext uri="{BB962C8B-B14F-4D97-AF65-F5344CB8AC3E}">
        <p14:creationId xmlns:p14="http://schemas.microsoft.com/office/powerpoint/2010/main" val="4073061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7</a:t>
            </a:fld>
            <a:endParaRPr lang="en-US"/>
          </a:p>
        </p:txBody>
      </p:sp>
    </p:spTree>
    <p:extLst>
      <p:ext uri="{BB962C8B-B14F-4D97-AF65-F5344CB8AC3E}">
        <p14:creationId xmlns:p14="http://schemas.microsoft.com/office/powerpoint/2010/main" val="3265195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47030-E81F-858A-8AA3-A2E8629586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EDF927-C20C-F6F9-916C-33B64D546D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C3670B-6DEE-9F52-C05F-7B697A07CDF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18DB29B-90B4-70A0-31B2-005C06318C80}"/>
              </a:ext>
            </a:extLst>
          </p:cNvPr>
          <p:cNvSpPr>
            <a:spLocks noGrp="1"/>
          </p:cNvSpPr>
          <p:nvPr>
            <p:ph type="sldNum" sz="quarter" idx="5"/>
          </p:nvPr>
        </p:nvSpPr>
        <p:spPr/>
        <p:txBody>
          <a:bodyPr/>
          <a:lstStyle/>
          <a:p>
            <a:fld id="{4F62C718-852F-4ABC-81A0-A4956C9FDCF8}" type="slidenum">
              <a:rPr lang="en-US" smtClean="0"/>
              <a:t>8</a:t>
            </a:fld>
            <a:endParaRPr lang="en-US"/>
          </a:p>
        </p:txBody>
      </p:sp>
    </p:spTree>
    <p:extLst>
      <p:ext uri="{BB962C8B-B14F-4D97-AF65-F5344CB8AC3E}">
        <p14:creationId xmlns:p14="http://schemas.microsoft.com/office/powerpoint/2010/main" val="3677805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D5CAA-2F03-1712-7256-B45DED791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327FB2-1EDE-6B2F-DA5A-7E9ADB4956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9DD9FB-F113-A0A8-4D02-9B01CE5E848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031964-FBA3-F7BE-1700-73EFDF72482E}"/>
              </a:ext>
            </a:extLst>
          </p:cNvPr>
          <p:cNvSpPr>
            <a:spLocks noGrp="1"/>
          </p:cNvSpPr>
          <p:nvPr>
            <p:ph type="sldNum" sz="quarter" idx="5"/>
          </p:nvPr>
        </p:nvSpPr>
        <p:spPr/>
        <p:txBody>
          <a:bodyPr/>
          <a:lstStyle/>
          <a:p>
            <a:fld id="{4F62C718-852F-4ABC-81A0-A4956C9FDCF8}" type="slidenum">
              <a:rPr lang="en-US" smtClean="0"/>
              <a:t>9</a:t>
            </a:fld>
            <a:endParaRPr lang="en-US"/>
          </a:p>
        </p:txBody>
      </p:sp>
    </p:spTree>
    <p:extLst>
      <p:ext uri="{BB962C8B-B14F-4D97-AF65-F5344CB8AC3E}">
        <p14:creationId xmlns:p14="http://schemas.microsoft.com/office/powerpoint/2010/main" val="605530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sp>
        <p:nvSpPr>
          <p:cNvPr id="7" name="Rectangle 6">
            <a:extLst>
              <a:ext uri="{FF2B5EF4-FFF2-40B4-BE49-F238E27FC236}">
                <a16:creationId xmlns:a16="http://schemas.microsoft.com/office/drawing/2014/main" id="{EDDAF7C2-645B-9EEB-7F8E-CB31B2512521}"/>
              </a:ext>
            </a:extLst>
          </p:cNvPr>
          <p:cNvSpPr/>
          <p:nvPr userDrawn="1"/>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3B8F632-9B30-0066-B449-2A7AA5E18F56}"/>
              </a:ext>
            </a:extLst>
          </p:cNvPr>
          <p:cNvSpPr/>
          <p:nvPr userDrawn="1"/>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863FFDB-2351-811A-7A55-3294863812CE}"/>
              </a:ext>
            </a:extLst>
          </p:cNvPr>
          <p:cNvSpPr/>
          <p:nvPr userDrawn="1"/>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5D2ED00-BDAF-A3DA-4A76-04211ED99966}"/>
              </a:ext>
            </a:extLst>
          </p:cNvPr>
          <p:cNvSpPr/>
          <p:nvPr userDrawn="1"/>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4.jp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4.jp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22.sv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4.sv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2001319" y="5272059"/>
            <a:ext cx="3929281" cy="461665"/>
          </a:xfrm>
          <a:prstGeom prst="rect">
            <a:avLst/>
          </a:prstGeom>
          <a:noFill/>
        </p:spPr>
        <p:txBody>
          <a:bodyPr wrap="none" rtlCol="0">
            <a:spAutoFit/>
          </a:bodyPr>
          <a:lstStyle/>
          <a:p>
            <a:r>
              <a:rPr lang="en-US" sz="2400" b="1" dirty="0">
                <a:solidFill>
                  <a:srgbClr val="002060"/>
                </a:solidFill>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1886404" y="4536312"/>
            <a:ext cx="5067413" cy="830997"/>
          </a:xfrm>
          <a:prstGeom prst="rect">
            <a:avLst/>
          </a:prstGeom>
          <a:noFill/>
        </p:spPr>
        <p:txBody>
          <a:bodyPr wrap="none" rtlCol="0">
            <a:spAutoFit/>
          </a:bodyPr>
          <a:lstStyle/>
          <a:p>
            <a:r>
              <a:rPr lang="en-US" sz="4800" dirty="0">
                <a:solidFill>
                  <a:schemeClr val="accent4"/>
                </a:solidFill>
              </a:rPr>
              <a:t>TITLE GOES HERE</a:t>
            </a:r>
          </a:p>
        </p:txBody>
      </p:sp>
      <p:pic>
        <p:nvPicPr>
          <p:cNvPr id="5" name="Picture 4" descr="A blue and white logo&#10;&#10;Description automatically generated">
            <a:extLst>
              <a:ext uri="{FF2B5EF4-FFF2-40B4-BE49-F238E27FC236}">
                <a16:creationId xmlns:a16="http://schemas.microsoft.com/office/drawing/2014/main" id="{B798A64A-507B-6D35-8F47-D988F3E4507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0446" y="469722"/>
            <a:ext cx="988474" cy="1003376"/>
          </a:xfrm>
          <a:prstGeom prst="rect">
            <a:avLst/>
          </a:prstGeom>
        </p:spPr>
      </p:pic>
      <p:pic>
        <p:nvPicPr>
          <p:cNvPr id="3" name="Graphic 2">
            <a:extLst>
              <a:ext uri="{FF2B5EF4-FFF2-40B4-BE49-F238E27FC236}">
                <a16:creationId xmlns:a16="http://schemas.microsoft.com/office/drawing/2014/main" id="{4EC494F0-4350-1E93-2569-A1A92BE0DF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57883" y="1048854"/>
            <a:ext cx="3149004" cy="3378023"/>
          </a:xfrm>
          <a:prstGeom prst="rect">
            <a:avLst/>
          </a:prstGeom>
        </p:spPr>
      </p:pic>
      <p:sp>
        <p:nvSpPr>
          <p:cNvPr id="4" name="Oval 3">
            <a:extLst>
              <a:ext uri="{FF2B5EF4-FFF2-40B4-BE49-F238E27FC236}">
                <a16:creationId xmlns:a16="http://schemas.microsoft.com/office/drawing/2014/main" id="{A3719168-EEF1-4D9E-7918-C3FC4E5B0035}"/>
              </a:ext>
            </a:extLst>
          </p:cNvPr>
          <p:cNvSpPr/>
          <p:nvPr/>
        </p:nvSpPr>
        <p:spPr>
          <a:xfrm>
            <a:off x="8430489" y="1670447"/>
            <a:ext cx="2134835" cy="2134835"/>
          </a:xfrm>
          <a:prstGeom prst="ellipse">
            <a:avLst/>
          </a:prstGeom>
          <a:blipFill>
            <a:blip r:embed="rId6"/>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E599D1A1-CB25-DB4E-01B0-2EA8AF0EEFEE}"/>
              </a:ext>
            </a:extLst>
          </p:cNvPr>
          <p:cNvSpPr/>
          <p:nvPr/>
        </p:nvSpPr>
        <p:spPr>
          <a:xfrm>
            <a:off x="7929823" y="878339"/>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954F69BB-9816-202E-1CF4-B476EA44843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09212" y="1112013"/>
            <a:ext cx="2734974" cy="2933881"/>
          </a:xfrm>
          <a:prstGeom prst="rect">
            <a:avLst/>
          </a:prstGeom>
        </p:spPr>
      </p:pic>
      <p:sp>
        <p:nvSpPr>
          <p:cNvPr id="11" name="Oval 10">
            <a:extLst>
              <a:ext uri="{FF2B5EF4-FFF2-40B4-BE49-F238E27FC236}">
                <a16:creationId xmlns:a16="http://schemas.microsoft.com/office/drawing/2014/main" id="{ABCC46BE-92A8-58EC-E2BC-53D57DCC1167}"/>
              </a:ext>
            </a:extLst>
          </p:cNvPr>
          <p:cNvSpPr/>
          <p:nvPr/>
        </p:nvSpPr>
        <p:spPr>
          <a:xfrm>
            <a:off x="5838018" y="1656593"/>
            <a:ext cx="1859071" cy="1859071"/>
          </a:xfrm>
          <a:prstGeom prst="ellipse">
            <a:avLst/>
          </a:prstGeom>
          <a:blipFill dpi="0" rotWithShape="1">
            <a:blip r:embed="rId9"/>
            <a:srcRect/>
            <a:stretch>
              <a:fillRect l="-28000" t="-30000" r="-2000" b="-61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D510C9F1-45DA-9646-81EE-B573F8616ECB}"/>
              </a:ext>
            </a:extLst>
          </p:cNvPr>
          <p:cNvSpPr/>
          <p:nvPr/>
        </p:nvSpPr>
        <p:spPr>
          <a:xfrm>
            <a:off x="5394848" y="1048854"/>
            <a:ext cx="2745409" cy="2745409"/>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1148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6314939" y="3364007"/>
            <a:ext cx="2130711" cy="646331"/>
          </a:xfrm>
          <a:prstGeom prst="rect">
            <a:avLst/>
          </a:prstGeom>
          <a:noFill/>
        </p:spPr>
        <p:txBody>
          <a:bodyPr wrap="none" rtlCol="0">
            <a:spAutoFit/>
          </a:bodyPr>
          <a:lstStyle/>
          <a:p>
            <a:r>
              <a:rPr lang="en-US" sz="3600" dirty="0">
                <a:solidFill>
                  <a:schemeClr val="accent4"/>
                </a:solidFill>
              </a:rPr>
              <a:t>HEADING</a:t>
            </a:r>
          </a:p>
        </p:txBody>
      </p:sp>
      <p:sp>
        <p:nvSpPr>
          <p:cNvPr id="10" name="TextBox 9">
            <a:extLst>
              <a:ext uri="{FF2B5EF4-FFF2-40B4-BE49-F238E27FC236}">
                <a16:creationId xmlns:a16="http://schemas.microsoft.com/office/drawing/2014/main" id="{80ECF9C8-2D5A-260E-896E-113BF20A6E5F}"/>
              </a:ext>
            </a:extLst>
          </p:cNvPr>
          <p:cNvSpPr txBox="1"/>
          <p:nvPr/>
        </p:nvSpPr>
        <p:spPr>
          <a:xfrm>
            <a:off x="6333675" y="4010338"/>
            <a:ext cx="5531935"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pic>
        <p:nvPicPr>
          <p:cNvPr id="5" name="Graphic 4">
            <a:extLst>
              <a:ext uri="{FF2B5EF4-FFF2-40B4-BE49-F238E27FC236}">
                <a16:creationId xmlns:a16="http://schemas.microsoft.com/office/drawing/2014/main" id="{26B66325-C6C4-0603-B8BF-D9DBD8F45E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818" y="-698625"/>
            <a:ext cx="5886706" cy="6314831"/>
          </a:xfrm>
          <a:prstGeom prst="rect">
            <a:avLst/>
          </a:prstGeom>
        </p:spPr>
      </p:pic>
      <p:sp>
        <p:nvSpPr>
          <p:cNvPr id="9" name="Oval 8">
            <a:extLst>
              <a:ext uri="{FF2B5EF4-FFF2-40B4-BE49-F238E27FC236}">
                <a16:creationId xmlns:a16="http://schemas.microsoft.com/office/drawing/2014/main" id="{F91633B4-D9B2-BDC0-9C1B-C4AC3A8B02E9}"/>
              </a:ext>
            </a:extLst>
          </p:cNvPr>
          <p:cNvSpPr/>
          <p:nvPr/>
        </p:nvSpPr>
        <p:spPr>
          <a:xfrm>
            <a:off x="676932" y="454187"/>
            <a:ext cx="3990832" cy="3990832"/>
          </a:xfrm>
          <a:prstGeom prst="ellipse">
            <a:avLst/>
          </a:prstGeom>
          <a:blipFill>
            <a:blip r:embed="rId5"/>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21A67BE7-52FB-3DAD-1D1B-95C0FCF96B85}"/>
              </a:ext>
            </a:extLst>
          </p:cNvPr>
          <p:cNvSpPr/>
          <p:nvPr/>
        </p:nvSpPr>
        <p:spPr>
          <a:xfrm>
            <a:off x="-457234" y="-861238"/>
            <a:ext cx="6365493" cy="6365493"/>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ue and white logo&#10;&#10;Description automatically generated">
            <a:extLst>
              <a:ext uri="{FF2B5EF4-FFF2-40B4-BE49-F238E27FC236}">
                <a16:creationId xmlns:a16="http://schemas.microsoft.com/office/drawing/2014/main" id="{FF84A1AC-1300-1471-1E89-B0D8F6A28E1F}"/>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6418529" y="724816"/>
            <a:ext cx="726094" cy="737040"/>
          </a:xfrm>
          <a:prstGeom prst="rect">
            <a:avLst/>
          </a:prstGeom>
        </p:spPr>
      </p:pic>
      <p:grpSp>
        <p:nvGrpSpPr>
          <p:cNvPr id="16" name="Group 15">
            <a:extLst>
              <a:ext uri="{FF2B5EF4-FFF2-40B4-BE49-F238E27FC236}">
                <a16:creationId xmlns:a16="http://schemas.microsoft.com/office/drawing/2014/main" id="{AB64FD0D-62FB-A1BC-2078-231440A46E90}"/>
              </a:ext>
            </a:extLst>
          </p:cNvPr>
          <p:cNvGrpSpPr>
            <a:grpSpLocks noGrp="1" noUngrp="1" noRot="1" noMove="1" noResize="1"/>
          </p:cNvGrpSpPr>
          <p:nvPr/>
        </p:nvGrpSpPr>
        <p:grpSpPr>
          <a:xfrm>
            <a:off x="-2019631" y="-2019631"/>
            <a:ext cx="16231262" cy="10908320"/>
            <a:chOff x="-2019631" y="-2019631"/>
            <a:chExt cx="16231262" cy="10908320"/>
          </a:xfrm>
        </p:grpSpPr>
        <p:sp>
          <p:nvSpPr>
            <p:cNvPr id="8" name="Rectangle 7">
              <a:extLst>
                <a:ext uri="{FF2B5EF4-FFF2-40B4-BE49-F238E27FC236}">
                  <a16:creationId xmlns:a16="http://schemas.microsoft.com/office/drawing/2014/main" id="{27B1C81F-B214-BE51-E3F3-F90E8DDA4A80}"/>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09E4E48-1BA4-FD2C-8809-4A734E681BAE}"/>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BCD530BB-58F8-7BB9-4524-4A1FB8799982}"/>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8A95AE91-71FB-EEE2-B8DF-9C2080679CEE}"/>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65479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men wearing hard hats&#10;&#10;Description automatically generated">
            <a:extLst>
              <a:ext uri="{FF2B5EF4-FFF2-40B4-BE49-F238E27FC236}">
                <a16:creationId xmlns:a16="http://schemas.microsoft.com/office/drawing/2014/main" id="{720C1E75-CCD3-85E2-C418-79F14705A388}"/>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75122" y="-529144"/>
            <a:ext cx="12942243" cy="10092942"/>
          </a:xfrm>
          <a:prstGeom prst="rect">
            <a:avLst/>
          </a:prstGeom>
        </p:spPr>
      </p:pic>
      <p:sp>
        <p:nvSpPr>
          <p:cNvPr id="4" name="Rectangle 3">
            <a:extLst>
              <a:ext uri="{FF2B5EF4-FFF2-40B4-BE49-F238E27FC236}">
                <a16:creationId xmlns:a16="http://schemas.microsoft.com/office/drawing/2014/main" id="{88FF7BFD-D0C4-210A-2AD1-5D656239E6C6}"/>
              </a:ext>
            </a:extLst>
          </p:cNvPr>
          <p:cNvSpPr/>
          <p:nvPr/>
        </p:nvSpPr>
        <p:spPr>
          <a:xfrm>
            <a:off x="-375122" y="-529144"/>
            <a:ext cx="13094449" cy="10092942"/>
          </a:xfrm>
          <a:prstGeom prst="rect">
            <a:avLst/>
          </a:prstGeom>
          <a:gradFill>
            <a:gsLst>
              <a:gs pos="0">
                <a:srgbClr val="0070C0">
                  <a:alpha val="47000"/>
                </a:srgbClr>
              </a:gs>
              <a:gs pos="100000">
                <a:srgbClr val="00B0F0"/>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7EA60F32-8A5B-075B-DA1A-E163EB2AAC0E}"/>
              </a:ext>
            </a:extLst>
          </p:cNvPr>
          <p:cNvSpPr txBox="1"/>
          <p:nvPr/>
        </p:nvSpPr>
        <p:spPr>
          <a:xfrm>
            <a:off x="6935277" y="4517327"/>
            <a:ext cx="2640466" cy="646331"/>
          </a:xfrm>
          <a:prstGeom prst="rect">
            <a:avLst/>
          </a:prstGeom>
          <a:noFill/>
        </p:spPr>
        <p:txBody>
          <a:bodyPr wrap="none" rtlCol="0">
            <a:spAutoFit/>
          </a:bodyPr>
          <a:lstStyle/>
          <a:p>
            <a:r>
              <a:rPr lang="en-US" sz="3600" dirty="0">
                <a:solidFill>
                  <a:schemeClr val="bg1"/>
                </a:solidFill>
              </a:rPr>
              <a:t>Section Title</a:t>
            </a:r>
          </a:p>
        </p:txBody>
      </p:sp>
      <p:pic>
        <p:nvPicPr>
          <p:cNvPr id="11" name="Picture 10" descr="A white logo with black text&#10;&#10;Description automatically generated">
            <a:extLst>
              <a:ext uri="{FF2B5EF4-FFF2-40B4-BE49-F238E27FC236}">
                <a16:creationId xmlns:a16="http://schemas.microsoft.com/office/drawing/2014/main" id="{353824C9-6A25-39EB-F5A2-EE4CA4C12C26}"/>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673003" y="588980"/>
            <a:ext cx="952055" cy="969476"/>
          </a:xfrm>
          <a:prstGeom prst="rect">
            <a:avLst/>
          </a:prstGeom>
        </p:spPr>
      </p:pic>
      <p:sp>
        <p:nvSpPr>
          <p:cNvPr id="6" name="TextBox 5">
            <a:extLst>
              <a:ext uri="{FF2B5EF4-FFF2-40B4-BE49-F238E27FC236}">
                <a16:creationId xmlns:a16="http://schemas.microsoft.com/office/drawing/2014/main" id="{844C32F4-6BB0-83A1-075D-D95B3C7F8072}"/>
              </a:ext>
            </a:extLst>
          </p:cNvPr>
          <p:cNvSpPr txBox="1"/>
          <p:nvPr/>
        </p:nvSpPr>
        <p:spPr>
          <a:xfrm>
            <a:off x="6995485" y="5044914"/>
            <a:ext cx="3110082" cy="461665"/>
          </a:xfrm>
          <a:prstGeom prst="rect">
            <a:avLst/>
          </a:prstGeom>
          <a:noFill/>
        </p:spPr>
        <p:txBody>
          <a:bodyPr wrap="none" rtlCol="0">
            <a:spAutoFit/>
          </a:bodyPr>
          <a:lstStyle/>
          <a:p>
            <a:r>
              <a:rPr lang="en-US" sz="2400" dirty="0">
                <a:solidFill>
                  <a:schemeClr val="bg1"/>
                </a:solidFill>
              </a:rPr>
              <a:t>Subheading goes here</a:t>
            </a:r>
          </a:p>
        </p:txBody>
      </p:sp>
      <p:pic>
        <p:nvPicPr>
          <p:cNvPr id="9" name="Graphic 8">
            <a:extLst>
              <a:ext uri="{FF2B5EF4-FFF2-40B4-BE49-F238E27FC236}">
                <a16:creationId xmlns:a16="http://schemas.microsoft.com/office/drawing/2014/main" id="{F80EE68F-E833-2A1E-778F-CEF2DC83826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04482" y="2498651"/>
            <a:ext cx="4520139" cy="4976469"/>
          </a:xfrm>
          <a:prstGeom prst="rect">
            <a:avLst/>
          </a:prstGeom>
        </p:spPr>
      </p:pic>
      <p:grpSp>
        <p:nvGrpSpPr>
          <p:cNvPr id="2" name="Group 1">
            <a:extLst>
              <a:ext uri="{FF2B5EF4-FFF2-40B4-BE49-F238E27FC236}">
                <a16:creationId xmlns:a16="http://schemas.microsoft.com/office/drawing/2014/main" id="{98E7A6C4-9C5A-9381-9C27-01EBF1420E30}"/>
              </a:ext>
            </a:extLst>
          </p:cNvPr>
          <p:cNvGrpSpPr>
            <a:grpSpLocks noGrp="1" noUngrp="1" noRot="1" noMove="1" noResize="1"/>
          </p:cNvGrpSpPr>
          <p:nvPr/>
        </p:nvGrpSpPr>
        <p:grpSpPr>
          <a:xfrm>
            <a:off x="-2019631" y="-2019631"/>
            <a:ext cx="16231262" cy="10908320"/>
            <a:chOff x="-2019631" y="-2019631"/>
            <a:chExt cx="16231262" cy="10908320"/>
          </a:xfrm>
        </p:grpSpPr>
        <p:sp>
          <p:nvSpPr>
            <p:cNvPr id="5" name="Rectangle 4">
              <a:extLst>
                <a:ext uri="{FF2B5EF4-FFF2-40B4-BE49-F238E27FC236}">
                  <a16:creationId xmlns:a16="http://schemas.microsoft.com/office/drawing/2014/main" id="{8ECBF2DC-B464-BEEE-BF73-816F1E8D9580}"/>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F94D5B96-4668-567D-FD40-9D733A46EB68}"/>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734739C-6D9A-7ED7-F16E-9FB465CC562F}"/>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1E238B74-B708-CAEB-C57A-E3F01B42A456}"/>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45300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5C2E4-8E01-0629-416D-BEB3E5F9CB0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0AC2493-475C-F049-065A-2E1F6B5F3DBC}"/>
              </a:ext>
            </a:extLst>
          </p:cNvPr>
          <p:cNvSpPr txBox="1"/>
          <p:nvPr/>
        </p:nvSpPr>
        <p:spPr>
          <a:xfrm>
            <a:off x="758363" y="3300136"/>
            <a:ext cx="2130711" cy="646331"/>
          </a:xfrm>
          <a:prstGeom prst="rect">
            <a:avLst/>
          </a:prstGeom>
          <a:noFill/>
        </p:spPr>
        <p:txBody>
          <a:bodyPr wrap="none" rtlCol="0">
            <a:spAutoFit/>
          </a:bodyPr>
          <a:lstStyle/>
          <a:p>
            <a:r>
              <a:rPr lang="en-US" sz="3600" dirty="0">
                <a:solidFill>
                  <a:schemeClr val="accent4"/>
                </a:solidFill>
              </a:rPr>
              <a:t>HEADING</a:t>
            </a:r>
          </a:p>
        </p:txBody>
      </p:sp>
      <p:sp>
        <p:nvSpPr>
          <p:cNvPr id="10" name="TextBox 9">
            <a:extLst>
              <a:ext uri="{FF2B5EF4-FFF2-40B4-BE49-F238E27FC236}">
                <a16:creationId xmlns:a16="http://schemas.microsoft.com/office/drawing/2014/main" id="{2DD86D62-2ACD-42B4-6AAD-450DBAFFE392}"/>
              </a:ext>
            </a:extLst>
          </p:cNvPr>
          <p:cNvSpPr txBox="1"/>
          <p:nvPr/>
        </p:nvSpPr>
        <p:spPr>
          <a:xfrm>
            <a:off x="777099" y="3946467"/>
            <a:ext cx="5531935"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pic>
        <p:nvPicPr>
          <p:cNvPr id="5" name="Graphic 4">
            <a:extLst>
              <a:ext uri="{FF2B5EF4-FFF2-40B4-BE49-F238E27FC236}">
                <a16:creationId xmlns:a16="http://schemas.microsoft.com/office/drawing/2014/main" id="{4BD50676-512C-969B-019B-D8D48C1BAF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46816" y="-889125"/>
            <a:ext cx="5886706" cy="6314831"/>
          </a:xfrm>
          <a:prstGeom prst="rect">
            <a:avLst/>
          </a:prstGeom>
        </p:spPr>
      </p:pic>
      <p:sp>
        <p:nvSpPr>
          <p:cNvPr id="9" name="Oval 8">
            <a:extLst>
              <a:ext uri="{FF2B5EF4-FFF2-40B4-BE49-F238E27FC236}">
                <a16:creationId xmlns:a16="http://schemas.microsoft.com/office/drawing/2014/main" id="{D613883E-47ED-A07E-FFD9-604B11355468}"/>
              </a:ext>
            </a:extLst>
          </p:cNvPr>
          <p:cNvSpPr/>
          <p:nvPr/>
        </p:nvSpPr>
        <p:spPr>
          <a:xfrm>
            <a:off x="7255566" y="263687"/>
            <a:ext cx="3990832" cy="3990832"/>
          </a:xfrm>
          <a:prstGeom prst="ellipse">
            <a:avLst/>
          </a:prstGeom>
          <a:blipFill>
            <a:blip r:embed="rId5"/>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B69A7F9B-F0E2-9480-C38E-273B717CE07B}"/>
              </a:ext>
            </a:extLst>
          </p:cNvPr>
          <p:cNvSpPr/>
          <p:nvPr/>
        </p:nvSpPr>
        <p:spPr>
          <a:xfrm>
            <a:off x="6121400" y="-1051738"/>
            <a:ext cx="6365493" cy="6365493"/>
          </a:xfrm>
          <a:prstGeom prst="ellipse">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ue and white logo&#10;&#10;Description automatically generated">
            <a:extLst>
              <a:ext uri="{FF2B5EF4-FFF2-40B4-BE49-F238E27FC236}">
                <a16:creationId xmlns:a16="http://schemas.microsoft.com/office/drawing/2014/main" id="{FB5E51EB-0151-07F8-733B-18A47D8A73B9}"/>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758363" y="610516"/>
            <a:ext cx="726094" cy="737040"/>
          </a:xfrm>
          <a:prstGeom prst="rect">
            <a:avLst/>
          </a:prstGeom>
        </p:spPr>
      </p:pic>
      <p:grpSp>
        <p:nvGrpSpPr>
          <p:cNvPr id="2" name="Group 1">
            <a:extLst>
              <a:ext uri="{FF2B5EF4-FFF2-40B4-BE49-F238E27FC236}">
                <a16:creationId xmlns:a16="http://schemas.microsoft.com/office/drawing/2014/main" id="{E56B57C8-9297-AFFF-C500-91E558BFBBD0}"/>
              </a:ext>
            </a:extLst>
          </p:cNvPr>
          <p:cNvGrpSpPr>
            <a:grpSpLocks noGrp="1" noUngrp="1" noRot="1" noMove="1" noResize="1"/>
          </p:cNvGrpSpPr>
          <p:nvPr/>
        </p:nvGrpSpPr>
        <p:grpSpPr>
          <a:xfrm>
            <a:off x="-2019631" y="-2019631"/>
            <a:ext cx="16231262" cy="10908320"/>
            <a:chOff x="-2019631" y="-2019631"/>
            <a:chExt cx="16231262" cy="10908320"/>
          </a:xfrm>
        </p:grpSpPr>
        <p:sp>
          <p:nvSpPr>
            <p:cNvPr id="3" name="Rectangle 2">
              <a:extLst>
                <a:ext uri="{FF2B5EF4-FFF2-40B4-BE49-F238E27FC236}">
                  <a16:creationId xmlns:a16="http://schemas.microsoft.com/office/drawing/2014/main" id="{60D04ECF-77F9-9F87-7D78-217A4E2485F3}"/>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E7431FD0-AC49-FF18-36EC-A24E907B57FA}"/>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D98A0E4-D92F-5497-E0C4-0BEDB247CAF0}"/>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405AFB71-2006-3933-E75D-0CA024094C83}"/>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46139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5CB6A-96C9-3C0F-A3E3-CB0C5BB5A39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E41619B-0392-B574-5882-017CC0A9D42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375122" y="-122757"/>
            <a:ext cx="12942243" cy="8628162"/>
          </a:xfrm>
          <a:prstGeom prst="rect">
            <a:avLst/>
          </a:prstGeom>
        </p:spPr>
      </p:pic>
      <p:sp>
        <p:nvSpPr>
          <p:cNvPr id="4" name="Rectangle 3">
            <a:extLst>
              <a:ext uri="{FF2B5EF4-FFF2-40B4-BE49-F238E27FC236}">
                <a16:creationId xmlns:a16="http://schemas.microsoft.com/office/drawing/2014/main" id="{E56EC1B0-33EC-77B8-850D-A1DD03D02056}"/>
              </a:ext>
            </a:extLst>
          </p:cNvPr>
          <p:cNvSpPr/>
          <p:nvPr/>
        </p:nvSpPr>
        <p:spPr>
          <a:xfrm>
            <a:off x="-135174" y="-346265"/>
            <a:ext cx="13094449" cy="10092942"/>
          </a:xfrm>
          <a:prstGeom prst="rect">
            <a:avLst/>
          </a:prstGeom>
          <a:gradFill>
            <a:gsLst>
              <a:gs pos="0">
                <a:srgbClr val="FFC000"/>
              </a:gs>
              <a:gs pos="100000">
                <a:srgbClr val="FFC000">
                  <a:alpha val="33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6256535D-B7D0-E6B5-E366-8DEDB4BC6AE9}"/>
              </a:ext>
            </a:extLst>
          </p:cNvPr>
          <p:cNvSpPr txBox="1"/>
          <p:nvPr/>
        </p:nvSpPr>
        <p:spPr>
          <a:xfrm>
            <a:off x="6935277" y="4517327"/>
            <a:ext cx="2640466" cy="646331"/>
          </a:xfrm>
          <a:prstGeom prst="rect">
            <a:avLst/>
          </a:prstGeom>
          <a:noFill/>
        </p:spPr>
        <p:txBody>
          <a:bodyPr wrap="none" rtlCol="0">
            <a:spAutoFit/>
          </a:bodyPr>
          <a:lstStyle/>
          <a:p>
            <a:r>
              <a:rPr lang="en-US" sz="3600" dirty="0">
                <a:solidFill>
                  <a:schemeClr val="bg1"/>
                </a:solidFill>
              </a:rPr>
              <a:t>Section Title</a:t>
            </a:r>
          </a:p>
        </p:txBody>
      </p:sp>
      <p:sp>
        <p:nvSpPr>
          <p:cNvPr id="6" name="TextBox 5">
            <a:extLst>
              <a:ext uri="{FF2B5EF4-FFF2-40B4-BE49-F238E27FC236}">
                <a16:creationId xmlns:a16="http://schemas.microsoft.com/office/drawing/2014/main" id="{00657C93-8068-CDA9-742B-5A90B0A17980}"/>
              </a:ext>
            </a:extLst>
          </p:cNvPr>
          <p:cNvSpPr txBox="1"/>
          <p:nvPr/>
        </p:nvSpPr>
        <p:spPr>
          <a:xfrm>
            <a:off x="6995485" y="5044914"/>
            <a:ext cx="3110082" cy="461665"/>
          </a:xfrm>
          <a:prstGeom prst="rect">
            <a:avLst/>
          </a:prstGeom>
          <a:noFill/>
        </p:spPr>
        <p:txBody>
          <a:bodyPr wrap="none" rtlCol="0">
            <a:spAutoFit/>
          </a:bodyPr>
          <a:lstStyle/>
          <a:p>
            <a:r>
              <a:rPr lang="en-US" sz="2400" dirty="0">
                <a:solidFill>
                  <a:schemeClr val="bg1"/>
                </a:solidFill>
              </a:rPr>
              <a:t>Subheading goes here</a:t>
            </a:r>
          </a:p>
        </p:txBody>
      </p:sp>
      <p:pic>
        <p:nvPicPr>
          <p:cNvPr id="9" name="Graphic 8">
            <a:extLst>
              <a:ext uri="{FF2B5EF4-FFF2-40B4-BE49-F238E27FC236}">
                <a16:creationId xmlns:a16="http://schemas.microsoft.com/office/drawing/2014/main" id="{BD398B1B-80CA-23F1-1626-E9637B3F43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04482" y="2498651"/>
            <a:ext cx="4520139" cy="4976469"/>
          </a:xfrm>
          <a:prstGeom prst="rect">
            <a:avLst/>
          </a:prstGeom>
        </p:spPr>
      </p:pic>
      <p:grpSp>
        <p:nvGrpSpPr>
          <p:cNvPr id="2" name="Group 1">
            <a:extLst>
              <a:ext uri="{FF2B5EF4-FFF2-40B4-BE49-F238E27FC236}">
                <a16:creationId xmlns:a16="http://schemas.microsoft.com/office/drawing/2014/main" id="{9E2FD459-F311-AA05-6DC2-BC83307B9BE7}"/>
              </a:ext>
            </a:extLst>
          </p:cNvPr>
          <p:cNvGrpSpPr>
            <a:grpSpLocks noGrp="1" noUngrp="1" noRot="1" noMove="1" noResize="1"/>
          </p:cNvGrpSpPr>
          <p:nvPr/>
        </p:nvGrpSpPr>
        <p:grpSpPr>
          <a:xfrm>
            <a:off x="-2019631" y="-2019631"/>
            <a:ext cx="16231262" cy="10908320"/>
            <a:chOff x="-2019631" y="-2019631"/>
            <a:chExt cx="16231262" cy="10908320"/>
          </a:xfrm>
        </p:grpSpPr>
        <p:sp>
          <p:nvSpPr>
            <p:cNvPr id="5" name="Rectangle 4">
              <a:extLst>
                <a:ext uri="{FF2B5EF4-FFF2-40B4-BE49-F238E27FC236}">
                  <a16:creationId xmlns:a16="http://schemas.microsoft.com/office/drawing/2014/main" id="{7467D772-3602-719A-FDDD-A5D7CE6325E5}"/>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3DA0F7F-7F1C-CF87-94F5-149D1DAE6531}"/>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59CFD6B-A64E-03A9-2AD2-111E53D57130}"/>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397B4564-6FB0-6656-2782-068BD2011C63}"/>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descr="A white logo with black text&#10;&#10;Description automatically generated">
            <a:extLst>
              <a:ext uri="{FF2B5EF4-FFF2-40B4-BE49-F238E27FC236}">
                <a16:creationId xmlns:a16="http://schemas.microsoft.com/office/drawing/2014/main" id="{2ABB8DFD-FF81-050C-47BB-F12A4EE0D731}"/>
              </a:ext>
            </a:extLst>
          </p:cNvPr>
          <p:cNvPicPr>
            <a:picLocks noGrp="1" noRo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673003" y="588980"/>
            <a:ext cx="952055" cy="969476"/>
          </a:xfrm>
          <a:prstGeom prst="rect">
            <a:avLst/>
          </a:prstGeom>
        </p:spPr>
      </p:pic>
    </p:spTree>
    <p:extLst>
      <p:ext uri="{BB962C8B-B14F-4D97-AF65-F5344CB8AC3E}">
        <p14:creationId xmlns:p14="http://schemas.microsoft.com/office/powerpoint/2010/main" val="27473368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a:extLst>
            <a:ext uri="{FF2B5EF4-FFF2-40B4-BE49-F238E27FC236}">
              <a16:creationId xmlns:a16="http://schemas.microsoft.com/office/drawing/2014/main" id="{91BA40D5-A90F-0A60-8A34-5D8DF711D11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8E900F7-443C-75F9-AA36-1A7ED3892784}"/>
              </a:ext>
            </a:extLst>
          </p:cNvPr>
          <p:cNvSpPr>
            <a:spLocks/>
          </p:cNvSpPr>
          <p:nvPr/>
        </p:nvSpPr>
        <p:spPr>
          <a:xfrm>
            <a:off x="-176248" y="-57647"/>
            <a:ext cx="12368248" cy="69732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DF3AB175-D69D-4568-EBDD-77122608D807}"/>
              </a:ext>
            </a:extLst>
          </p:cNvPr>
          <p:cNvSpPr/>
          <p:nvPr/>
        </p:nvSpPr>
        <p:spPr>
          <a:xfrm>
            <a:off x="8721020" y="-1025489"/>
            <a:ext cx="1948070" cy="5132425"/>
          </a:xfrm>
          <a:prstGeom prst="roundRect">
            <a:avLst>
              <a:gd name="adj" fmla="val 50000"/>
            </a:avLst>
          </a:prstGeom>
          <a:blipFill dpi="0" rotWithShape="1">
            <a:blip r:embed="rId3"/>
            <a:srcRect/>
            <a:stretch>
              <a:fillRect l="-118000" t="14000" r="-148000" b="-15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40C3A955-089D-EFEB-A9DB-2DF820E1BAFF}"/>
              </a:ext>
            </a:extLst>
          </p:cNvPr>
          <p:cNvSpPr txBox="1"/>
          <p:nvPr/>
        </p:nvSpPr>
        <p:spPr>
          <a:xfrm>
            <a:off x="805073" y="3797242"/>
            <a:ext cx="2130711" cy="646331"/>
          </a:xfrm>
          <a:prstGeom prst="rect">
            <a:avLst/>
          </a:prstGeom>
          <a:noFill/>
        </p:spPr>
        <p:txBody>
          <a:bodyPr wrap="none" rtlCol="0">
            <a:spAutoFit/>
          </a:bodyPr>
          <a:lstStyle/>
          <a:p>
            <a:r>
              <a:rPr lang="en-US" sz="3600" dirty="0">
                <a:solidFill>
                  <a:schemeClr val="accent4"/>
                </a:solidFill>
              </a:rPr>
              <a:t>HEADING</a:t>
            </a:r>
          </a:p>
        </p:txBody>
      </p:sp>
      <p:sp>
        <p:nvSpPr>
          <p:cNvPr id="9" name="TextBox 8">
            <a:extLst>
              <a:ext uri="{FF2B5EF4-FFF2-40B4-BE49-F238E27FC236}">
                <a16:creationId xmlns:a16="http://schemas.microsoft.com/office/drawing/2014/main" id="{EED08DE6-C65A-5724-30B3-E658B7344E86}"/>
              </a:ext>
            </a:extLst>
          </p:cNvPr>
          <p:cNvSpPr txBox="1"/>
          <p:nvPr/>
        </p:nvSpPr>
        <p:spPr>
          <a:xfrm>
            <a:off x="823809" y="4443573"/>
            <a:ext cx="5531935"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D23D8BE1-5C0A-F78B-E5E8-AAD4045DFE61}"/>
              </a:ext>
            </a:extLst>
          </p:cNvPr>
          <p:cNvSpPr/>
          <p:nvPr/>
        </p:nvSpPr>
        <p:spPr>
          <a:xfrm>
            <a:off x="8831245" y="-1507183"/>
            <a:ext cx="2019631" cy="5360441"/>
          </a:xfrm>
          <a:prstGeom prst="roundRect">
            <a:avLst>
              <a:gd name="adj" fmla="val 50000"/>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blue and white logo&#10;&#10;Description automatically generated">
            <a:extLst>
              <a:ext uri="{FF2B5EF4-FFF2-40B4-BE49-F238E27FC236}">
                <a16:creationId xmlns:a16="http://schemas.microsoft.com/office/drawing/2014/main" id="{607A3475-88A3-0745-4C18-26BEB5AA924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758363" y="610516"/>
            <a:ext cx="726094" cy="737040"/>
          </a:xfrm>
          <a:prstGeom prst="rect">
            <a:avLst/>
          </a:prstGeom>
        </p:spPr>
      </p:pic>
      <p:sp>
        <p:nvSpPr>
          <p:cNvPr id="4" name="Rectangle: Rounded Corners 3">
            <a:extLst>
              <a:ext uri="{FF2B5EF4-FFF2-40B4-BE49-F238E27FC236}">
                <a16:creationId xmlns:a16="http://schemas.microsoft.com/office/drawing/2014/main" id="{110B9118-E502-FA6C-8204-64738B78A28A}"/>
              </a:ext>
            </a:extLst>
          </p:cNvPr>
          <p:cNvSpPr/>
          <p:nvPr/>
        </p:nvSpPr>
        <p:spPr>
          <a:xfrm>
            <a:off x="7006421" y="1368947"/>
            <a:ext cx="1948070" cy="5132425"/>
          </a:xfrm>
          <a:prstGeom prst="roundRect">
            <a:avLst>
              <a:gd name="adj" fmla="val 50000"/>
            </a:avLst>
          </a:prstGeom>
          <a:blipFill dpi="0" rotWithShape="1">
            <a:blip r:embed="rId5"/>
            <a:srcRect/>
            <a:stretch>
              <a:fillRect l="-59000" t="-6000" r="-39000" b="-3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C1911948-1367-8DD0-F7FF-95D7638EB4AF}"/>
              </a:ext>
            </a:extLst>
          </p:cNvPr>
          <p:cNvSpPr/>
          <p:nvPr/>
        </p:nvSpPr>
        <p:spPr>
          <a:xfrm>
            <a:off x="6331219" y="-2292266"/>
            <a:ext cx="2019631" cy="5360441"/>
          </a:xfrm>
          <a:prstGeom prst="roundRect">
            <a:avLst>
              <a:gd name="adj" fmla="val 50000"/>
            </a:avLst>
          </a:prstGeom>
          <a:solidFill>
            <a:srgbClr val="00B0F0">
              <a:alpha val="48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ACCC7CFB-A57F-E0DC-225B-406BBA0A72C9}"/>
              </a:ext>
            </a:extLst>
          </p:cNvPr>
          <p:cNvGrpSpPr>
            <a:grpSpLocks noGrp="1" noUngrp="1" noRot="1" noMove="1" noResize="1"/>
          </p:cNvGrpSpPr>
          <p:nvPr/>
        </p:nvGrpSpPr>
        <p:grpSpPr>
          <a:xfrm>
            <a:off x="-2019631" y="-2019631"/>
            <a:ext cx="16231262" cy="10908320"/>
            <a:chOff x="-2019631" y="-2019631"/>
            <a:chExt cx="16231262" cy="10908320"/>
          </a:xfrm>
        </p:grpSpPr>
        <p:sp>
          <p:nvSpPr>
            <p:cNvPr id="8" name="Rectangle 7">
              <a:extLst>
                <a:ext uri="{FF2B5EF4-FFF2-40B4-BE49-F238E27FC236}">
                  <a16:creationId xmlns:a16="http://schemas.microsoft.com/office/drawing/2014/main" id="{19A34F8E-C768-D089-C625-032F6753E5C2}"/>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1AAD352-A7B3-8BEA-14D3-4B6A792EBA8E}"/>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E2957EB-0842-A378-910C-2C790A006C62}"/>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C9B54279-CF13-314F-2FDC-550D48B9DFFF}"/>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976972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CD023D-96A7-2C68-5901-2EFEF9C1B229}"/>
              </a:ext>
            </a:extLst>
          </p:cNvPr>
          <p:cNvSpPr>
            <a:spLocks noGrp="1" noRot="1" noMove="1" noResize="1" noEditPoints="1" noAdjustHandles="1" noChangeArrowheads="1" noChangeShapeType="1"/>
          </p:cNvSpPr>
          <p:nvPr/>
        </p:nvSpPr>
        <p:spPr>
          <a:xfrm>
            <a:off x="-71562" y="-57647"/>
            <a:ext cx="12418613" cy="69732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551DEE33-5304-BB14-FDC9-3D96201451DD}"/>
              </a:ext>
            </a:extLst>
          </p:cNvPr>
          <p:cNvSpPr/>
          <p:nvPr/>
        </p:nvSpPr>
        <p:spPr>
          <a:xfrm>
            <a:off x="3388581" y="1368947"/>
            <a:ext cx="1948070" cy="5132425"/>
          </a:xfrm>
          <a:prstGeom prst="roundRect">
            <a:avLst>
              <a:gd name="adj" fmla="val 50000"/>
            </a:avLst>
          </a:prstGeom>
          <a:blipFill dpi="0" rotWithShape="1">
            <a:blip r:embed="rId3"/>
            <a:srcRect/>
            <a:stretch>
              <a:fillRect l="-110000" t="-6000" r="-154000" b="-3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0421675E-3033-DFEE-3BCB-704270D8A094}"/>
              </a:ext>
            </a:extLst>
          </p:cNvPr>
          <p:cNvSpPr/>
          <p:nvPr/>
        </p:nvSpPr>
        <p:spPr>
          <a:xfrm>
            <a:off x="4044562" y="-2323593"/>
            <a:ext cx="2019631" cy="5360441"/>
          </a:xfrm>
          <a:prstGeom prst="roundRect">
            <a:avLst>
              <a:gd name="adj" fmla="val 50000"/>
            </a:avLst>
          </a:prstGeom>
          <a:solidFill>
            <a:srgbClr val="FFC000">
              <a:alpha val="66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86654DC-62F4-8A7C-FCB5-2A2A8416615F}"/>
              </a:ext>
            </a:extLst>
          </p:cNvPr>
          <p:cNvSpPr/>
          <p:nvPr/>
        </p:nvSpPr>
        <p:spPr>
          <a:xfrm>
            <a:off x="1820850" y="-1113183"/>
            <a:ext cx="1948070" cy="5132425"/>
          </a:xfrm>
          <a:prstGeom prst="roundRect">
            <a:avLst>
              <a:gd name="adj" fmla="val 50000"/>
            </a:avLst>
          </a:prstGeom>
          <a:blipFill dpi="0" rotWithShape="1">
            <a:blip r:embed="rId4"/>
            <a:srcRect/>
            <a:stretch>
              <a:fillRect l="-56000" t="19000" r="-51000" b="-37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13">
            <a:extLst>
              <a:ext uri="{FF2B5EF4-FFF2-40B4-BE49-F238E27FC236}">
                <a16:creationId xmlns:a16="http://schemas.microsoft.com/office/drawing/2014/main" id="{D0918BBE-E5C2-DF94-837A-14802FA3C661}"/>
              </a:ext>
            </a:extLst>
          </p:cNvPr>
          <p:cNvSpPr/>
          <p:nvPr/>
        </p:nvSpPr>
        <p:spPr>
          <a:xfrm>
            <a:off x="1563760" y="-1507183"/>
            <a:ext cx="2019631" cy="5360441"/>
          </a:xfrm>
          <a:prstGeom prst="roundRect">
            <a:avLst>
              <a:gd name="adj" fmla="val 50000"/>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E1768341-17B4-6C42-A3DA-C2C2BF34CEC9}"/>
              </a:ext>
            </a:extLst>
          </p:cNvPr>
          <p:cNvSpPr txBox="1"/>
          <p:nvPr/>
        </p:nvSpPr>
        <p:spPr>
          <a:xfrm>
            <a:off x="5782588" y="3797242"/>
            <a:ext cx="2130711" cy="646331"/>
          </a:xfrm>
          <a:prstGeom prst="rect">
            <a:avLst/>
          </a:prstGeom>
          <a:noFill/>
        </p:spPr>
        <p:txBody>
          <a:bodyPr wrap="none" rtlCol="0">
            <a:spAutoFit/>
          </a:bodyPr>
          <a:lstStyle/>
          <a:p>
            <a:r>
              <a:rPr lang="en-US" sz="3600" dirty="0">
                <a:solidFill>
                  <a:srgbClr val="FFC000"/>
                </a:solidFill>
              </a:rPr>
              <a:t>HEADING</a:t>
            </a:r>
          </a:p>
        </p:txBody>
      </p:sp>
      <p:sp>
        <p:nvSpPr>
          <p:cNvPr id="9" name="TextBox 8">
            <a:extLst>
              <a:ext uri="{FF2B5EF4-FFF2-40B4-BE49-F238E27FC236}">
                <a16:creationId xmlns:a16="http://schemas.microsoft.com/office/drawing/2014/main" id="{BE60930B-8ED3-8CF7-7F96-23453DC3E942}"/>
              </a:ext>
            </a:extLst>
          </p:cNvPr>
          <p:cNvSpPr txBox="1"/>
          <p:nvPr/>
        </p:nvSpPr>
        <p:spPr>
          <a:xfrm>
            <a:off x="5801324" y="4443573"/>
            <a:ext cx="5531935"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0BC8703C-C4EA-1794-0E85-4BA9FBF02BF2}"/>
              </a:ext>
            </a:extLst>
          </p:cNvPr>
          <p:cNvGrpSpPr>
            <a:grpSpLocks noGrp="1" noUngrp="1" noRot="1" noMove="1" noResize="1"/>
          </p:cNvGrpSpPr>
          <p:nvPr/>
        </p:nvGrpSpPr>
        <p:grpSpPr>
          <a:xfrm>
            <a:off x="-2019631" y="-2019631"/>
            <a:ext cx="16231262" cy="10908320"/>
            <a:chOff x="-2019631" y="-2019631"/>
            <a:chExt cx="16231262" cy="10908320"/>
          </a:xfrm>
        </p:grpSpPr>
        <p:sp>
          <p:nvSpPr>
            <p:cNvPr id="8" name="Rectangle 7">
              <a:extLst>
                <a:ext uri="{FF2B5EF4-FFF2-40B4-BE49-F238E27FC236}">
                  <a16:creationId xmlns:a16="http://schemas.microsoft.com/office/drawing/2014/main" id="{A1BCCAD9-95A1-D5F4-E4C1-2FA3EC3134A0}"/>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391C228-B0FE-25F8-0942-9EBF79646F63}"/>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1943B6B-26ED-8D09-9AE9-88082E421E78}"/>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0E0E777-C302-6A14-D4F2-8A6DDB97B96C}"/>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 name="Picture 15" descr="A blue and white logo&#10;&#10;Description automatically generated">
            <a:extLst>
              <a:ext uri="{FF2B5EF4-FFF2-40B4-BE49-F238E27FC236}">
                <a16:creationId xmlns:a16="http://schemas.microsoft.com/office/drawing/2014/main" id="{5E9117DA-72D1-9693-A6ED-EB7A3C413B2B}"/>
              </a:ext>
            </a:extLst>
          </p:cNvPr>
          <p:cNvPicPr>
            <a:picLocks noGrp="1" noRo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58363" y="610516"/>
            <a:ext cx="726094" cy="737040"/>
          </a:xfrm>
          <a:prstGeom prst="rect">
            <a:avLst/>
          </a:prstGeom>
        </p:spPr>
      </p:pic>
    </p:spTree>
    <p:extLst>
      <p:ext uri="{BB962C8B-B14F-4D97-AF65-F5344CB8AC3E}">
        <p14:creationId xmlns:p14="http://schemas.microsoft.com/office/powerpoint/2010/main" val="338380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76908-828F-7E54-A0B7-39D785C869C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684D721-0432-9160-CFFF-B290D2149B46}"/>
              </a:ext>
            </a:extLst>
          </p:cNvPr>
          <p:cNvSpPr txBox="1"/>
          <p:nvPr/>
        </p:nvSpPr>
        <p:spPr>
          <a:xfrm>
            <a:off x="804926" y="2688324"/>
            <a:ext cx="4277133" cy="1015663"/>
          </a:xfrm>
          <a:prstGeom prst="rect">
            <a:avLst/>
          </a:prstGeom>
          <a:noFill/>
        </p:spPr>
        <p:txBody>
          <a:bodyPr wrap="none" rtlCol="0">
            <a:spAutoFit/>
          </a:bodyPr>
          <a:lstStyle/>
          <a:p>
            <a:r>
              <a:rPr lang="en-US" sz="6000" dirty="0">
                <a:solidFill>
                  <a:srgbClr val="FFC000"/>
                </a:solidFill>
              </a:rPr>
              <a:t>Section Title</a:t>
            </a:r>
          </a:p>
        </p:txBody>
      </p:sp>
      <p:sp>
        <p:nvSpPr>
          <p:cNvPr id="6" name="TextBox 5">
            <a:extLst>
              <a:ext uri="{FF2B5EF4-FFF2-40B4-BE49-F238E27FC236}">
                <a16:creationId xmlns:a16="http://schemas.microsoft.com/office/drawing/2014/main" id="{2CD9E89F-9D26-2A7C-F96B-7E9EFFF4577D}"/>
              </a:ext>
            </a:extLst>
          </p:cNvPr>
          <p:cNvSpPr txBox="1"/>
          <p:nvPr/>
        </p:nvSpPr>
        <p:spPr>
          <a:xfrm>
            <a:off x="876656" y="3483181"/>
            <a:ext cx="3110082" cy="461665"/>
          </a:xfrm>
          <a:prstGeom prst="rect">
            <a:avLst/>
          </a:prstGeom>
          <a:noFill/>
        </p:spPr>
        <p:txBody>
          <a:bodyPr wrap="none" rtlCol="0">
            <a:spAutoFit/>
          </a:bodyPr>
          <a:lstStyle/>
          <a:p>
            <a:r>
              <a:rPr lang="en-US" sz="2400" dirty="0"/>
              <a:t>Subheading goes here</a:t>
            </a:r>
          </a:p>
        </p:txBody>
      </p:sp>
      <p:sp>
        <p:nvSpPr>
          <p:cNvPr id="2" name="TextBox 1">
            <a:extLst>
              <a:ext uri="{FF2B5EF4-FFF2-40B4-BE49-F238E27FC236}">
                <a16:creationId xmlns:a16="http://schemas.microsoft.com/office/drawing/2014/main" id="{02536E98-B710-FAD3-DCF8-0F3730D6895B}"/>
              </a:ext>
            </a:extLst>
          </p:cNvPr>
          <p:cNvSpPr txBox="1"/>
          <p:nvPr/>
        </p:nvSpPr>
        <p:spPr>
          <a:xfrm>
            <a:off x="7264365" y="1700374"/>
            <a:ext cx="3613019" cy="1477328"/>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CFECFCA3-978C-6C97-738D-0A6EF5780392}"/>
              </a:ext>
            </a:extLst>
          </p:cNvPr>
          <p:cNvSpPr txBox="1"/>
          <p:nvPr/>
        </p:nvSpPr>
        <p:spPr>
          <a:xfrm>
            <a:off x="7264365" y="3269495"/>
            <a:ext cx="3305755" cy="1200329"/>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Ut </a:t>
            </a:r>
            <a:r>
              <a:rPr lang="en-US" b="0" i="0" dirty="0" err="1">
                <a:solidFill>
                  <a:srgbClr val="000000"/>
                </a:solidFill>
                <a:effectLst/>
                <a:latin typeface="Calibri" panose="020F0502020204030204" pitchFamily="34" charset="0"/>
                <a:cs typeface="Calibri" panose="020F0502020204030204" pitchFamily="34" charset="0"/>
              </a:rPr>
              <a:t>enim</a:t>
            </a:r>
            <a:r>
              <a:rPr lang="en-US" b="0" i="0" dirty="0">
                <a:solidFill>
                  <a:srgbClr val="000000"/>
                </a:solidFill>
                <a:effectLst/>
                <a:latin typeface="Calibri" panose="020F0502020204030204" pitchFamily="34" charset="0"/>
                <a:cs typeface="Calibri" panose="020F0502020204030204" pitchFamily="34" charset="0"/>
              </a:rPr>
              <a:t> ad minim </a:t>
            </a:r>
            <a:r>
              <a:rPr lang="en-US" b="0" i="0" dirty="0" err="1">
                <a:solidFill>
                  <a:srgbClr val="000000"/>
                </a:solidFill>
                <a:effectLst/>
                <a:latin typeface="Calibri" panose="020F0502020204030204" pitchFamily="34" charset="0"/>
                <a:cs typeface="Calibri" panose="020F0502020204030204" pitchFamily="34" charset="0"/>
              </a:rPr>
              <a:t>veniam</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quis</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nostrud</a:t>
            </a:r>
            <a:r>
              <a:rPr lang="en-US" b="0" i="0" dirty="0">
                <a:solidFill>
                  <a:srgbClr val="000000"/>
                </a:solidFill>
                <a:effectLst/>
                <a:latin typeface="Calibri" panose="020F0502020204030204" pitchFamily="34" charset="0"/>
                <a:cs typeface="Calibri" panose="020F0502020204030204" pitchFamily="34" charset="0"/>
              </a:rPr>
              <a:t> exercitation </a:t>
            </a:r>
            <a:r>
              <a:rPr lang="en-US" b="0" i="0" dirty="0" err="1">
                <a:solidFill>
                  <a:srgbClr val="000000"/>
                </a:solidFill>
                <a:effectLst/>
                <a:latin typeface="Calibri" panose="020F0502020204030204" pitchFamily="34" charset="0"/>
                <a:cs typeface="Calibri" panose="020F0502020204030204" pitchFamily="34" charset="0"/>
              </a:rPr>
              <a:t>ullamco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laboris</a:t>
            </a:r>
            <a:r>
              <a:rPr lang="en-US" b="0" i="0" dirty="0">
                <a:solidFill>
                  <a:srgbClr val="000000"/>
                </a:solidFill>
                <a:effectLst/>
                <a:latin typeface="Calibri" panose="020F0502020204030204" pitchFamily="34" charset="0"/>
                <a:cs typeface="Calibri" panose="020F0502020204030204" pitchFamily="34" charset="0"/>
              </a:rPr>
              <a:t> nisi </a:t>
            </a:r>
            <a:r>
              <a:rPr lang="en-US" b="0" i="0" dirty="0" err="1">
                <a:solidFill>
                  <a:srgbClr val="000000"/>
                </a:solidFill>
                <a:effectLst/>
                <a:latin typeface="Calibri" panose="020F0502020204030204" pitchFamily="34" charset="0"/>
                <a:cs typeface="Calibri" panose="020F0502020204030204" pitchFamily="34" charset="0"/>
              </a:rPr>
              <a:t>ut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aliquip</a:t>
            </a:r>
            <a:r>
              <a:rPr lang="en-US" b="0" i="0" dirty="0">
                <a:solidFill>
                  <a:srgbClr val="000000"/>
                </a:solidFill>
                <a:effectLst/>
                <a:latin typeface="Calibri" panose="020F0502020204030204" pitchFamily="34" charset="0"/>
                <a:cs typeface="Calibri" panose="020F0502020204030204" pitchFamily="34" charset="0"/>
              </a:rPr>
              <a:t> ex </a:t>
            </a:r>
            <a:r>
              <a:rPr lang="en-US" b="0" i="0" dirty="0" err="1">
                <a:solidFill>
                  <a:srgbClr val="000000"/>
                </a:solidFill>
                <a:effectLst/>
                <a:latin typeface="Calibri" panose="020F0502020204030204" pitchFamily="34" charset="0"/>
                <a:cs typeface="Calibri" panose="020F0502020204030204" pitchFamily="34" charset="0"/>
              </a:rPr>
              <a:t>ea</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commodo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consequat</a:t>
            </a:r>
            <a:r>
              <a:rPr lang="en-US" b="0" i="0" dirty="0">
                <a:solidFill>
                  <a:srgbClr val="000000"/>
                </a:solidFill>
                <a:effectLst/>
                <a:latin typeface="Calibri" panose="020F0502020204030204" pitchFamily="34" charset="0"/>
                <a:cs typeface="Calibri" panose="020F0502020204030204" pitchFamily="34" charset="0"/>
              </a:rPr>
              <a:t>. </a:t>
            </a:r>
            <a:endParaRPr lang="en-US" dirty="0"/>
          </a:p>
        </p:txBody>
      </p:sp>
      <p:sp>
        <p:nvSpPr>
          <p:cNvPr id="12" name="TextBox 11">
            <a:extLst>
              <a:ext uri="{FF2B5EF4-FFF2-40B4-BE49-F238E27FC236}">
                <a16:creationId xmlns:a16="http://schemas.microsoft.com/office/drawing/2014/main" id="{B33BE3EA-40A5-9043-4BBF-4925887DBF07}"/>
              </a:ext>
            </a:extLst>
          </p:cNvPr>
          <p:cNvSpPr txBox="1"/>
          <p:nvPr/>
        </p:nvSpPr>
        <p:spPr>
          <a:xfrm>
            <a:off x="7284752" y="4936716"/>
            <a:ext cx="3613019" cy="1477328"/>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E836BBC2-D25B-C50C-9E5C-3438AB684034}"/>
              </a:ext>
            </a:extLst>
          </p:cNvPr>
          <p:cNvSpPr/>
          <p:nvPr/>
        </p:nvSpPr>
        <p:spPr>
          <a:xfrm>
            <a:off x="7351845" y="3104714"/>
            <a:ext cx="4026471" cy="4571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6801F20A-561E-E829-2156-9DBD9A586F6D}"/>
              </a:ext>
            </a:extLst>
          </p:cNvPr>
          <p:cNvSpPr/>
          <p:nvPr/>
        </p:nvSpPr>
        <p:spPr>
          <a:xfrm>
            <a:off x="7392931" y="4736057"/>
            <a:ext cx="4026471" cy="4571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C59DB443-16C8-C4CE-F8DF-F26DA00F44E8}"/>
              </a:ext>
            </a:extLst>
          </p:cNvPr>
          <p:cNvGrpSpPr>
            <a:grpSpLocks noGrp="1" noUngrp="1" noRot="1" noMove="1" noResize="1"/>
          </p:cNvGrpSpPr>
          <p:nvPr/>
        </p:nvGrpSpPr>
        <p:grpSpPr>
          <a:xfrm>
            <a:off x="-2019631" y="-2019631"/>
            <a:ext cx="16231262" cy="10908320"/>
            <a:chOff x="-2019631" y="-2019631"/>
            <a:chExt cx="16231262" cy="10908320"/>
          </a:xfrm>
        </p:grpSpPr>
        <p:sp>
          <p:nvSpPr>
            <p:cNvPr id="16" name="Rectangle 15">
              <a:extLst>
                <a:ext uri="{FF2B5EF4-FFF2-40B4-BE49-F238E27FC236}">
                  <a16:creationId xmlns:a16="http://schemas.microsoft.com/office/drawing/2014/main" id="{9651A8EA-8929-19FB-851F-F142BFC4CCEE}"/>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DC14616-A704-5D69-FD58-1CA854729DB7}"/>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E9FE5A5-70B9-DDED-11FA-38A3E359265B}"/>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79FBBE7-95E7-C7BB-18CA-F978924FD513}"/>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0" name="Picture 19" descr="A blue and white logo&#10;&#10;Description automatically generated">
            <a:extLst>
              <a:ext uri="{FF2B5EF4-FFF2-40B4-BE49-F238E27FC236}">
                <a16:creationId xmlns:a16="http://schemas.microsoft.com/office/drawing/2014/main" id="{19CBDE5E-3D17-8315-3B80-956E53FB3FB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758363" y="610516"/>
            <a:ext cx="726094" cy="737040"/>
          </a:xfrm>
          <a:prstGeom prst="rect">
            <a:avLst/>
          </a:prstGeom>
        </p:spPr>
      </p:pic>
      <p:pic>
        <p:nvPicPr>
          <p:cNvPr id="24" name="Graphic 23" descr="GMO with solid fill">
            <a:extLst>
              <a:ext uri="{FF2B5EF4-FFF2-40B4-BE49-F238E27FC236}">
                <a16:creationId xmlns:a16="http://schemas.microsoft.com/office/drawing/2014/main" id="{97A8BB9A-1C10-B128-3888-EE5F22A58F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58812" y="1856303"/>
            <a:ext cx="914400" cy="914400"/>
          </a:xfrm>
          <a:prstGeom prst="rect">
            <a:avLst/>
          </a:prstGeom>
        </p:spPr>
      </p:pic>
      <p:pic>
        <p:nvPicPr>
          <p:cNvPr id="25" name="Graphic 24" descr="Graduation cap with solid fill">
            <a:extLst>
              <a:ext uri="{FF2B5EF4-FFF2-40B4-BE49-F238E27FC236}">
                <a16:creationId xmlns:a16="http://schemas.microsoft.com/office/drawing/2014/main" id="{4F59A306-EEFA-5DB6-699A-10F74E7484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58812" y="3487646"/>
            <a:ext cx="914400" cy="914400"/>
          </a:xfrm>
          <a:prstGeom prst="rect">
            <a:avLst/>
          </a:prstGeom>
        </p:spPr>
      </p:pic>
      <p:pic>
        <p:nvPicPr>
          <p:cNvPr id="26" name="Graphic 25" descr="Vlog with solid fill">
            <a:extLst>
              <a:ext uri="{FF2B5EF4-FFF2-40B4-BE49-F238E27FC236}">
                <a16:creationId xmlns:a16="http://schemas.microsoft.com/office/drawing/2014/main" id="{70261903-D80E-7BA1-1FBD-4B99631EAFC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2556" y="5007710"/>
            <a:ext cx="831477" cy="831477"/>
          </a:xfrm>
          <a:prstGeom prst="rect">
            <a:avLst/>
          </a:prstGeom>
        </p:spPr>
      </p:pic>
    </p:spTree>
    <p:extLst>
      <p:ext uri="{BB962C8B-B14F-4D97-AF65-F5344CB8AC3E}">
        <p14:creationId xmlns:p14="http://schemas.microsoft.com/office/powerpoint/2010/main" val="14971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158A9-E297-79E0-3A7E-DB5D37E6A794}"/>
            </a:ext>
          </a:extLst>
        </p:cNvPr>
        <p:cNvGrpSpPr/>
        <p:nvPr/>
      </p:nvGrpSpPr>
      <p:grpSpPr>
        <a:xfrm>
          <a:off x="0" y="0"/>
          <a:ext cx="0" cy="0"/>
          <a:chOff x="0" y="0"/>
          <a:chExt cx="0" cy="0"/>
        </a:xfrm>
      </p:grpSpPr>
      <p:sp>
        <p:nvSpPr>
          <p:cNvPr id="25" name="Oval 24">
            <a:extLst>
              <a:ext uri="{FF2B5EF4-FFF2-40B4-BE49-F238E27FC236}">
                <a16:creationId xmlns:a16="http://schemas.microsoft.com/office/drawing/2014/main" id="{16067902-0BD3-76C0-9593-57EEF6E9C6DF}"/>
              </a:ext>
            </a:extLst>
          </p:cNvPr>
          <p:cNvSpPr/>
          <p:nvPr/>
        </p:nvSpPr>
        <p:spPr>
          <a:xfrm>
            <a:off x="8825858" y="947187"/>
            <a:ext cx="1785067" cy="1785067"/>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white logo with black text&#10;&#10;Description automatically generated">
            <a:extLst>
              <a:ext uri="{FF2B5EF4-FFF2-40B4-BE49-F238E27FC236}">
                <a16:creationId xmlns:a16="http://schemas.microsoft.com/office/drawing/2014/main" id="{8304D11C-D549-0A6D-88CB-DC90EA2CF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2" name="TextBox 1">
            <a:extLst>
              <a:ext uri="{FF2B5EF4-FFF2-40B4-BE49-F238E27FC236}">
                <a16:creationId xmlns:a16="http://schemas.microsoft.com/office/drawing/2014/main" id="{8BD9B312-C569-2F59-E953-AF49F617DE06}"/>
              </a:ext>
            </a:extLst>
          </p:cNvPr>
          <p:cNvSpPr txBox="1"/>
          <p:nvPr/>
        </p:nvSpPr>
        <p:spPr>
          <a:xfrm>
            <a:off x="1593674" y="2885735"/>
            <a:ext cx="3155503"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FF5CFD5C-5BBB-EE19-B534-6104FC75C7B0}"/>
              </a:ext>
            </a:extLst>
          </p:cNvPr>
          <p:cNvSpPr txBox="1"/>
          <p:nvPr/>
        </p:nvSpPr>
        <p:spPr>
          <a:xfrm>
            <a:off x="5157344" y="2882412"/>
            <a:ext cx="2788660" cy="1477328"/>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Ut </a:t>
            </a:r>
            <a:r>
              <a:rPr lang="en-US" b="0" i="0" dirty="0" err="1">
                <a:solidFill>
                  <a:srgbClr val="000000"/>
                </a:solidFill>
                <a:effectLst/>
                <a:latin typeface="Calibri" panose="020F0502020204030204" pitchFamily="34" charset="0"/>
                <a:cs typeface="Calibri" panose="020F0502020204030204" pitchFamily="34" charset="0"/>
              </a:rPr>
              <a:t>enim</a:t>
            </a:r>
            <a:r>
              <a:rPr lang="en-US" b="0" i="0" dirty="0">
                <a:solidFill>
                  <a:srgbClr val="000000"/>
                </a:solidFill>
                <a:effectLst/>
                <a:latin typeface="Calibri" panose="020F0502020204030204" pitchFamily="34" charset="0"/>
                <a:cs typeface="Calibri" panose="020F0502020204030204" pitchFamily="34" charset="0"/>
              </a:rPr>
              <a:t> ad minim </a:t>
            </a:r>
            <a:r>
              <a:rPr lang="en-US" b="0" i="0" dirty="0" err="1">
                <a:solidFill>
                  <a:srgbClr val="000000"/>
                </a:solidFill>
                <a:effectLst/>
                <a:latin typeface="Calibri" panose="020F0502020204030204" pitchFamily="34" charset="0"/>
                <a:cs typeface="Calibri" panose="020F0502020204030204" pitchFamily="34" charset="0"/>
              </a:rPr>
              <a:t>veniam</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quis</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nostrud</a:t>
            </a:r>
            <a:r>
              <a:rPr lang="en-US" b="0" i="0" dirty="0">
                <a:solidFill>
                  <a:srgbClr val="000000"/>
                </a:solidFill>
                <a:effectLst/>
                <a:latin typeface="Calibri" panose="020F0502020204030204" pitchFamily="34" charset="0"/>
                <a:cs typeface="Calibri" panose="020F0502020204030204" pitchFamily="34" charset="0"/>
              </a:rPr>
              <a:t> exercitation </a:t>
            </a:r>
            <a:r>
              <a:rPr lang="en-US" b="0" i="0" dirty="0" err="1">
                <a:solidFill>
                  <a:srgbClr val="000000"/>
                </a:solidFill>
                <a:effectLst/>
                <a:latin typeface="Calibri" panose="020F0502020204030204" pitchFamily="34" charset="0"/>
                <a:cs typeface="Calibri" panose="020F0502020204030204" pitchFamily="34" charset="0"/>
              </a:rPr>
              <a:t>ullamco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laboris</a:t>
            </a:r>
            <a:r>
              <a:rPr lang="en-US" b="0" i="0" dirty="0">
                <a:solidFill>
                  <a:srgbClr val="000000"/>
                </a:solidFill>
                <a:effectLst/>
                <a:latin typeface="Calibri" panose="020F0502020204030204" pitchFamily="34" charset="0"/>
                <a:cs typeface="Calibri" panose="020F0502020204030204" pitchFamily="34" charset="0"/>
              </a:rPr>
              <a:t> nisi </a:t>
            </a:r>
            <a:r>
              <a:rPr lang="en-US" b="0" i="0" dirty="0" err="1">
                <a:solidFill>
                  <a:srgbClr val="000000"/>
                </a:solidFill>
                <a:effectLst/>
                <a:latin typeface="Calibri" panose="020F0502020204030204" pitchFamily="34" charset="0"/>
                <a:cs typeface="Calibri" panose="020F0502020204030204" pitchFamily="34" charset="0"/>
              </a:rPr>
              <a:t>ut</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aliquip</a:t>
            </a:r>
            <a:r>
              <a:rPr lang="en-US" b="0" i="0" dirty="0">
                <a:solidFill>
                  <a:srgbClr val="000000"/>
                </a:solidFill>
                <a:effectLst/>
                <a:latin typeface="Calibri" panose="020F0502020204030204" pitchFamily="34" charset="0"/>
                <a:cs typeface="Calibri" panose="020F0502020204030204" pitchFamily="34" charset="0"/>
              </a:rPr>
              <a:t> ex </a:t>
            </a:r>
            <a:r>
              <a:rPr lang="en-US" b="0" i="0" dirty="0" err="1">
                <a:solidFill>
                  <a:srgbClr val="000000"/>
                </a:solidFill>
                <a:effectLst/>
                <a:latin typeface="Calibri" panose="020F0502020204030204" pitchFamily="34" charset="0"/>
                <a:cs typeface="Calibri" panose="020F0502020204030204" pitchFamily="34" charset="0"/>
              </a:rPr>
              <a:t>ea</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commodo</a:t>
            </a:r>
            <a:r>
              <a:rPr lang="en-US" b="0" i="0" dirty="0">
                <a:solidFill>
                  <a:srgbClr val="000000"/>
                </a:solidFill>
                <a:effectLst/>
                <a:latin typeface="Calibri" panose="020F0502020204030204" pitchFamily="34" charset="0"/>
                <a:cs typeface="Calibri" panose="020F0502020204030204" pitchFamily="34" charset="0"/>
              </a:rPr>
              <a:t> </a:t>
            </a:r>
            <a:r>
              <a:rPr lang="en-US" b="0" i="0" dirty="0" err="1">
                <a:solidFill>
                  <a:srgbClr val="000000"/>
                </a:solidFill>
                <a:effectLst/>
                <a:latin typeface="Calibri" panose="020F0502020204030204" pitchFamily="34" charset="0"/>
                <a:cs typeface="Calibri" panose="020F0502020204030204" pitchFamily="34" charset="0"/>
              </a:rPr>
              <a:t>consequat</a:t>
            </a:r>
            <a:r>
              <a:rPr lang="en-US" b="0" i="0" dirty="0">
                <a:solidFill>
                  <a:srgbClr val="000000"/>
                </a:solidFill>
                <a:effectLst/>
                <a:latin typeface="Calibri" panose="020F0502020204030204" pitchFamily="34" charset="0"/>
                <a:cs typeface="Calibri" panose="020F0502020204030204" pitchFamily="34" charset="0"/>
              </a:rPr>
              <a:t>. </a:t>
            </a:r>
            <a:endParaRPr lang="en-US" dirty="0"/>
          </a:p>
        </p:txBody>
      </p:sp>
      <p:sp>
        <p:nvSpPr>
          <p:cNvPr id="12" name="TextBox 11">
            <a:extLst>
              <a:ext uri="{FF2B5EF4-FFF2-40B4-BE49-F238E27FC236}">
                <a16:creationId xmlns:a16="http://schemas.microsoft.com/office/drawing/2014/main" id="{8CB76069-F909-24E3-F512-F84BD557337E}"/>
              </a:ext>
            </a:extLst>
          </p:cNvPr>
          <p:cNvSpPr txBox="1"/>
          <p:nvPr/>
        </p:nvSpPr>
        <p:spPr>
          <a:xfrm>
            <a:off x="8310442" y="2858558"/>
            <a:ext cx="3056411"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2D096071-9B1B-3F91-2B16-9EA25B43EC97}"/>
              </a:ext>
            </a:extLst>
          </p:cNvPr>
          <p:cNvSpPr/>
          <p:nvPr/>
        </p:nvSpPr>
        <p:spPr>
          <a:xfrm>
            <a:off x="1655709" y="5291836"/>
            <a:ext cx="4026471"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2C3B6443-9232-10C8-2C97-2E09CD3585D2}"/>
              </a:ext>
            </a:extLst>
          </p:cNvPr>
          <p:cNvGrpSpPr>
            <a:grpSpLocks noGrp="1" noUngrp="1" noRot="1" noMove="1" noResize="1"/>
          </p:cNvGrpSpPr>
          <p:nvPr/>
        </p:nvGrpSpPr>
        <p:grpSpPr>
          <a:xfrm>
            <a:off x="-2019631" y="-2019631"/>
            <a:ext cx="16231262" cy="10908320"/>
            <a:chOff x="-2019631" y="-2019631"/>
            <a:chExt cx="16231262" cy="10908320"/>
          </a:xfrm>
        </p:grpSpPr>
        <p:sp>
          <p:nvSpPr>
            <p:cNvPr id="16" name="Rectangle 15">
              <a:extLst>
                <a:ext uri="{FF2B5EF4-FFF2-40B4-BE49-F238E27FC236}">
                  <a16:creationId xmlns:a16="http://schemas.microsoft.com/office/drawing/2014/main" id="{E5191268-0392-0BED-4A50-F7E151F3121D}"/>
                </a:ext>
              </a:extLst>
            </p:cNvPr>
            <p:cNvSpPr>
              <a:spLocks noGrp="1" noRot="1" noMove="1" noResize="1" noEditPoints="1" noAdjustHandles="1" noChangeArrowheads="1" noChangeShapeType="1"/>
            </p:cNvSpPr>
            <p:nvPr/>
          </p:nvSpPr>
          <p:spPr>
            <a:xfrm>
              <a:off x="-2019631" y="-548640"/>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B93E3A6F-64A5-4FCC-2C66-56F5F8FAC481}"/>
                </a:ext>
              </a:extLst>
            </p:cNvPr>
            <p:cNvSpPr>
              <a:spLocks noGrp="1" noRot="1" noMove="1" noResize="1" noEditPoints="1" noAdjustHandles="1" noChangeArrowheads="1" noChangeShapeType="1"/>
            </p:cNvSpPr>
            <p:nvPr/>
          </p:nvSpPr>
          <p:spPr>
            <a:xfrm>
              <a:off x="12192000" y="-540687"/>
              <a:ext cx="2019631" cy="7768424"/>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FD037DC-5130-CAB1-BEE0-3F20A231558D}"/>
                </a:ext>
              </a:extLst>
            </p:cNvPr>
            <p:cNvSpPr>
              <a:spLocks noGrp="1" noRot="1" noMove="1" noResize="1" noEditPoints="1" noAdjustHandles="1" noChangeArrowheads="1" noChangeShapeType="1"/>
            </p:cNvSpPr>
            <p:nvPr/>
          </p:nvSpPr>
          <p:spPr>
            <a:xfrm rot="16200000">
              <a:off x="5235934" y="-7390739"/>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B5A0B0C-87CB-6718-56B2-08FB62CF9485}"/>
                </a:ext>
              </a:extLst>
            </p:cNvPr>
            <p:cNvSpPr>
              <a:spLocks noGrp="1" noRot="1" noMove="1" noResize="1" noEditPoints="1" noAdjustHandles="1" noChangeArrowheads="1" noChangeShapeType="1"/>
            </p:cNvSpPr>
            <p:nvPr/>
          </p:nvSpPr>
          <p:spPr>
            <a:xfrm rot="16200000">
              <a:off x="4976190" y="1497950"/>
              <a:ext cx="2019631" cy="12761847"/>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0" name="Picture 19" descr="A blue and white logo&#10;&#10;Description automatically generated">
            <a:extLst>
              <a:ext uri="{FF2B5EF4-FFF2-40B4-BE49-F238E27FC236}">
                <a16:creationId xmlns:a16="http://schemas.microsoft.com/office/drawing/2014/main" id="{7440ACD0-B13F-39C8-C63E-FE8F80479C64}"/>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58363" y="610516"/>
            <a:ext cx="726094" cy="737040"/>
          </a:xfrm>
          <a:prstGeom prst="rect">
            <a:avLst/>
          </a:prstGeom>
        </p:spPr>
      </p:pic>
      <p:sp>
        <p:nvSpPr>
          <p:cNvPr id="23" name="TextBox 22">
            <a:extLst>
              <a:ext uri="{FF2B5EF4-FFF2-40B4-BE49-F238E27FC236}">
                <a16:creationId xmlns:a16="http://schemas.microsoft.com/office/drawing/2014/main" id="{65CF42DA-C928-3243-B135-53D4FAA2F1B8}"/>
              </a:ext>
            </a:extLst>
          </p:cNvPr>
          <p:cNvSpPr txBox="1"/>
          <p:nvPr/>
        </p:nvSpPr>
        <p:spPr>
          <a:xfrm>
            <a:off x="6171875" y="4532053"/>
            <a:ext cx="4277133" cy="1015663"/>
          </a:xfrm>
          <a:prstGeom prst="rect">
            <a:avLst/>
          </a:prstGeom>
          <a:noFill/>
        </p:spPr>
        <p:txBody>
          <a:bodyPr wrap="none" rtlCol="0">
            <a:spAutoFit/>
          </a:bodyPr>
          <a:lstStyle/>
          <a:p>
            <a:r>
              <a:rPr lang="en-US" sz="6000" dirty="0">
                <a:solidFill>
                  <a:srgbClr val="00B0F0"/>
                </a:solidFill>
              </a:rPr>
              <a:t>Section Title</a:t>
            </a:r>
          </a:p>
        </p:txBody>
      </p:sp>
      <p:sp>
        <p:nvSpPr>
          <p:cNvPr id="24" name="TextBox 23">
            <a:extLst>
              <a:ext uri="{FF2B5EF4-FFF2-40B4-BE49-F238E27FC236}">
                <a16:creationId xmlns:a16="http://schemas.microsoft.com/office/drawing/2014/main" id="{9B917B13-E83E-2CD9-613C-CA08AD99FBD8}"/>
              </a:ext>
            </a:extLst>
          </p:cNvPr>
          <p:cNvSpPr txBox="1"/>
          <p:nvPr/>
        </p:nvSpPr>
        <p:spPr>
          <a:xfrm>
            <a:off x="6243605" y="5326910"/>
            <a:ext cx="3110082" cy="461665"/>
          </a:xfrm>
          <a:prstGeom prst="rect">
            <a:avLst/>
          </a:prstGeom>
          <a:noFill/>
        </p:spPr>
        <p:txBody>
          <a:bodyPr wrap="none" rtlCol="0">
            <a:spAutoFit/>
          </a:bodyPr>
          <a:lstStyle/>
          <a:p>
            <a:r>
              <a:rPr lang="en-US" sz="2400" dirty="0"/>
              <a:t>Subheading goes here</a:t>
            </a:r>
          </a:p>
        </p:txBody>
      </p:sp>
      <p:sp>
        <p:nvSpPr>
          <p:cNvPr id="26" name="Oval 25">
            <a:extLst>
              <a:ext uri="{FF2B5EF4-FFF2-40B4-BE49-F238E27FC236}">
                <a16:creationId xmlns:a16="http://schemas.microsoft.com/office/drawing/2014/main" id="{D8C64D05-422C-A572-69D0-B23B30725E07}"/>
              </a:ext>
            </a:extLst>
          </p:cNvPr>
          <p:cNvSpPr/>
          <p:nvPr/>
        </p:nvSpPr>
        <p:spPr>
          <a:xfrm>
            <a:off x="5459717" y="945019"/>
            <a:ext cx="1785067" cy="1785067"/>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8735C979-7D52-E984-5274-7D34026F24BD}"/>
              </a:ext>
            </a:extLst>
          </p:cNvPr>
          <p:cNvSpPr/>
          <p:nvPr/>
        </p:nvSpPr>
        <p:spPr>
          <a:xfrm>
            <a:off x="2193404" y="932097"/>
            <a:ext cx="1785067" cy="1785067"/>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1260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1542</TotalTime>
  <Words>337</Words>
  <Application>Microsoft Office PowerPoint</Application>
  <PresentationFormat>Widescreen</PresentationFormat>
  <Paragraphs>33</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vt:lpstr>
      <vt:lpstr>Aptos</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356</cp:revision>
  <dcterms:created xsi:type="dcterms:W3CDTF">2024-07-23T20:29:36Z</dcterms:created>
  <dcterms:modified xsi:type="dcterms:W3CDTF">2025-03-03T21:31:55Z</dcterms:modified>
</cp:coreProperties>
</file>