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14"/>
  </p:notesMasterIdLst>
  <p:sldIdLst>
    <p:sldId id="259" r:id="rId2"/>
    <p:sldId id="256" r:id="rId3"/>
    <p:sldId id="266" r:id="rId4"/>
    <p:sldId id="278" r:id="rId5"/>
    <p:sldId id="295" r:id="rId6"/>
    <p:sldId id="284" r:id="rId7"/>
    <p:sldId id="290" r:id="rId8"/>
    <p:sldId id="291" r:id="rId9"/>
    <p:sldId id="292" r:id="rId10"/>
    <p:sldId id="289" r:id="rId11"/>
    <p:sldId id="294" r:id="rId12"/>
    <p:sldId id="293"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3901" autoAdjust="0"/>
  </p:normalViewPr>
  <p:slideViewPr>
    <p:cSldViewPr snapToGrid="0">
      <p:cViewPr varScale="1">
        <p:scale>
          <a:sx n="92" d="100"/>
          <a:sy n="92" d="100"/>
        </p:scale>
        <p:origin x="772" y="6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4_5">
  <dgm:title val=""/>
  <dgm:desc val=""/>
  <dgm:catLst>
    <dgm:cat type="accent4" pri="11500"/>
  </dgm:catLst>
  <dgm:styleLbl name="node0">
    <dgm:fillClrLst meth="cycle">
      <a:schemeClr val="accent4">
        <a:alpha val="80000"/>
      </a:schemeClr>
    </dgm:fillClrLst>
    <dgm:linClrLst meth="repeat">
      <a:schemeClr val="lt1"/>
    </dgm:linClrLst>
    <dgm:effectClrLst/>
    <dgm:txLinClrLst/>
    <dgm:txFillClrLst/>
    <dgm:txEffectClrLst/>
  </dgm:styleLbl>
  <dgm:styleLbl name="node1">
    <dgm:fillClrLst>
      <a:schemeClr val="accent4">
        <a:alpha val="90000"/>
      </a:schemeClr>
      <a:schemeClr val="accent4">
        <a:alpha val="50000"/>
      </a:schemeClr>
    </dgm:fillClrLst>
    <dgm:linClrLst meth="repeat">
      <a:schemeClr val="lt1"/>
    </dgm:linClrLst>
    <dgm:effectClrLst/>
    <dgm:txLinClrLst/>
    <dgm:txFillClrLst/>
    <dgm:txEffectClrLst/>
  </dgm:styleLbl>
  <dgm:styleLbl name="alignNode1">
    <dgm:fillClrLst>
      <a:schemeClr val="accent4">
        <a:alpha val="90000"/>
      </a:schemeClr>
      <a:schemeClr val="accent4">
        <a:alpha val="50000"/>
      </a:schemeClr>
    </dgm:fillClrLst>
    <dgm:linClrLst>
      <a:schemeClr val="accent4">
        <a:alpha val="90000"/>
      </a:schemeClr>
      <a:schemeClr val="accent4">
        <a:alpha val="50000"/>
      </a:schemeClr>
    </dgm:linClrLst>
    <dgm:effectClrLst/>
    <dgm:txLinClrLst/>
    <dgm:txFillClrLst/>
    <dgm:txEffectClrLst/>
  </dgm:styleLbl>
  <dgm:styleLbl name="lnNode1">
    <dgm:fillClrLst>
      <a:schemeClr val="accent4">
        <a:shade val="90000"/>
      </a:schemeClr>
      <a:schemeClr val="accent4">
        <a:alpha val="50000"/>
        <a:tint val="5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alpha val="80000"/>
      </a:schemeClr>
    </dgm:fillClrLst>
    <dgm:linClrLst meth="repeat">
      <a:schemeClr val="lt1"/>
    </dgm:linClrLst>
    <dgm:effectClrLst/>
    <dgm:txLinClrLst/>
    <dgm:txFillClrLst/>
    <dgm:txEffectClrLst/>
  </dgm:styleLbl>
  <dgm:styleLbl name="node2">
    <dgm:fillClrLst>
      <a:schemeClr val="accent4">
        <a:alpha val="70000"/>
      </a:schemeClr>
    </dgm:fillClrLst>
    <dgm:linClrLst meth="repeat">
      <a:schemeClr val="lt1"/>
    </dgm:linClrLst>
    <dgm:effectClrLst/>
    <dgm:txLinClrLst/>
    <dgm:txFillClrLst/>
    <dgm:txEffectClrLst/>
  </dgm:styleLbl>
  <dgm:styleLbl name="node3">
    <dgm:fillClrLst>
      <a:schemeClr val="accent4">
        <a:alpha val="50000"/>
      </a:schemeClr>
    </dgm:fillClrLst>
    <dgm:linClrLst meth="repeat">
      <a:schemeClr val="lt1"/>
    </dgm:linClrLst>
    <dgm:effectClrLst/>
    <dgm:txLinClrLst/>
    <dgm:txFillClrLst/>
    <dgm:txEffectClrLst/>
  </dgm:styleLbl>
  <dgm:styleLbl name="node4">
    <dgm:fillClrLst>
      <a:schemeClr val="accent4">
        <a:alpha val="30000"/>
      </a:schemeClr>
    </dgm:fillClrLst>
    <dgm:linClrLst meth="repeat">
      <a:schemeClr val="lt1"/>
    </dgm:linClrLst>
    <dgm:effectClrLst/>
    <dgm:txLinClrLst/>
    <dgm:txFillClrLst/>
    <dgm:txEffectClrLst/>
  </dgm:styleLbl>
  <dgm:styleLbl name="fgImgPlace1">
    <dgm:fillClrLst>
      <a:schemeClr val="accent4">
        <a:tint val="50000"/>
        <a:alpha val="90000"/>
      </a:schemeClr>
      <a:schemeClr val="accent4">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f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b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sibTrans1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alpha val="90000"/>
      </a:schemeClr>
    </dgm:fillClrLst>
    <dgm:linClrLst meth="repeat">
      <a:schemeClr val="lt1"/>
    </dgm:linClrLst>
    <dgm:effectClrLst/>
    <dgm:txLinClrLst/>
    <dgm:txFillClrLst/>
    <dgm:txEffectClrLst/>
  </dgm:styleLbl>
  <dgm:styleLbl name="asst1">
    <dgm:fillClrLst meth="repeat">
      <a:schemeClr val="accent4">
        <a:alpha val="90000"/>
      </a:schemeClr>
    </dgm:fillClrLst>
    <dgm:linClrLst meth="repeat">
      <a:schemeClr val="lt1"/>
    </dgm:linClrLst>
    <dgm:effectClrLst/>
    <dgm:txLinClrLst/>
    <dgm:txFillClrLst/>
    <dgm:txEffectClrLst/>
  </dgm:styleLbl>
  <dgm:styleLbl name="asst2">
    <dgm:fillClrLst>
      <a:schemeClr val="accent4">
        <a:alpha val="90000"/>
      </a:schemeClr>
    </dgm:fillClrLst>
    <dgm:linClrLst meth="repeat">
      <a:schemeClr val="lt1"/>
    </dgm:linClrLst>
    <dgm:effectClrLst/>
    <dgm:txLinClrLst/>
    <dgm:txFillClrLst/>
    <dgm:txEffectClrLst/>
  </dgm:styleLbl>
  <dgm:styleLbl name="asst3">
    <dgm:fillClrLst>
      <a:schemeClr val="accent4">
        <a:alpha val="70000"/>
      </a:schemeClr>
    </dgm:fillClrLst>
    <dgm:linClrLst meth="repeat">
      <a:schemeClr val="lt1"/>
    </dgm:linClrLst>
    <dgm:effectClrLst/>
    <dgm:txLinClrLst/>
    <dgm:txFillClrLst/>
    <dgm:txEffectClrLst/>
  </dgm:styleLbl>
  <dgm:styleLbl name="asst4">
    <dgm:fillClrLst>
      <a:schemeClr val="accent4">
        <a:alpha val="50000"/>
      </a:schemeClr>
    </dgm:fillClrLst>
    <dgm:linClrLst meth="repeat">
      <a:schemeClr val="lt1"/>
    </dgm:linClrLst>
    <dgm:effectClrLst/>
    <dgm:txLinClrLst/>
    <dgm:txFillClrLst/>
    <dgm:txEffectClrLst/>
  </dgm:styleLbl>
  <dgm:styleLbl name="parChTrans2D1">
    <dgm:fillClrLst meth="repeat">
      <a:schemeClr val="accent4">
        <a:shade val="80000"/>
      </a:schemeClr>
    </dgm:fillClrLst>
    <dgm:linClrLst meth="repeat">
      <a:schemeClr val="accent4">
        <a:shade val="80000"/>
      </a:schemeClr>
    </dgm:linClrLst>
    <dgm:effectClrLst/>
    <dgm:txLinClrLst/>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dk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4">
        <a:tint val="90000"/>
      </a:schemeClr>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4">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a:schemeClr val="accent4">
        <a:alpha val="90000"/>
        <a:tint val="40000"/>
      </a:schemeClr>
      <a:schemeClr val="accent4">
        <a:alpha val="5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5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4_3">
  <dgm:title val=""/>
  <dgm:desc val=""/>
  <dgm:catLst>
    <dgm:cat type="accent4" pri="11300"/>
  </dgm:catLst>
  <dgm:styleLbl name="node0">
    <dgm:fillClrLst meth="repeat">
      <a:schemeClr val="accent4">
        <a:shade val="80000"/>
      </a:schemeClr>
    </dgm:fillClrLst>
    <dgm:linClrLst meth="repeat">
      <a:schemeClr val="lt1"/>
    </dgm:linClrLst>
    <dgm:effectClrLst/>
    <dgm:txLinClrLst/>
    <dgm:txFillClrLst/>
    <dgm:txEffectClrLst/>
  </dgm:styleLbl>
  <dgm:styleLbl name="node1">
    <dgm:fillClrLst>
      <a:schemeClr val="accent4">
        <a:shade val="80000"/>
      </a:schemeClr>
      <a:schemeClr val="accent4">
        <a:tint val="70000"/>
      </a:schemeClr>
    </dgm:fillClrLst>
    <dgm:linClrLst meth="repeat">
      <a:schemeClr val="lt1"/>
    </dgm:linClrLst>
    <dgm:effectClrLst/>
    <dgm:txLinClrLst/>
    <dgm:txFillClrLst/>
    <dgm:txEffectClrLst/>
  </dgm:styleLbl>
  <dgm:styleLbl name="alignNode1">
    <dgm:fillClrLst>
      <a:schemeClr val="accent4">
        <a:shade val="80000"/>
      </a:schemeClr>
      <a:schemeClr val="accent4">
        <a:tint val="70000"/>
      </a:schemeClr>
    </dgm:fillClrLst>
    <dgm:linClrLst>
      <a:schemeClr val="accent4">
        <a:shade val="80000"/>
      </a:schemeClr>
      <a:schemeClr val="accent4">
        <a:tint val="70000"/>
      </a:schemeClr>
    </dgm:linClrLst>
    <dgm:effectClrLst/>
    <dgm:txLinClrLst/>
    <dgm:txFillClrLst/>
    <dgm:txEffectClrLst/>
  </dgm:styleLbl>
  <dgm:styleLbl name="lnNode1">
    <dgm:fillClrLst>
      <a:schemeClr val="accent4">
        <a:shade val="80000"/>
      </a:schemeClr>
      <a:schemeClr val="accent4">
        <a:tint val="7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tint val="70000"/>
        <a:alpha val="50000"/>
      </a:schemeClr>
    </dgm:fillClrLst>
    <dgm:linClrLst meth="repeat">
      <a:schemeClr val="lt1"/>
    </dgm:linClrLst>
    <dgm:effectClrLst/>
    <dgm:txLinClrLst/>
    <dgm:txFillClrLst/>
    <dgm:txEffectClrLst/>
  </dgm:styleLbl>
  <dgm:styleLbl name="node2">
    <dgm:fillClrLst>
      <a:schemeClr val="accent4">
        <a:tint val="99000"/>
      </a:schemeClr>
    </dgm:fillClrLst>
    <dgm:linClrLst meth="repeat">
      <a:schemeClr val="lt1"/>
    </dgm:linClrLst>
    <dgm:effectClrLst/>
    <dgm:txLinClrLst/>
    <dgm:txFillClrLst/>
    <dgm:txEffectClrLst/>
  </dgm:styleLbl>
  <dgm:styleLbl name="node3">
    <dgm:fillClrLst>
      <a:schemeClr val="accent4">
        <a:tint val="80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f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dgm:txEffectClrLst/>
  </dgm:styleLbl>
  <dgm:styleLbl name="f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b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sibTrans1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9000"/>
      </a:schemeClr>
    </dgm:fillClrLst>
    <dgm:linClrLst meth="repeat">
      <a:schemeClr val="lt1"/>
    </dgm:linClrLst>
    <dgm:effectClrLst/>
    <dgm:txLinClrLst/>
    <dgm:txFillClrLst/>
    <dgm:txEffectClrLst/>
  </dgm:styleLbl>
  <dgm:styleLbl name="asst3">
    <dgm:fillClrLst>
      <a:schemeClr val="accent4">
        <a:tint val="80000"/>
      </a:schemeClr>
    </dgm:fillClrLst>
    <dgm:linClrLst meth="repeat">
      <a:schemeClr val="lt1"/>
    </dgm:linClrLst>
    <dgm:effectClrLst/>
    <dgm:txLinClrLst/>
    <dgm:txFillClrLst/>
    <dgm:txEffectClrLst/>
  </dgm:styleLbl>
  <dgm:styleLbl name="asst4">
    <dgm:fillClrLst>
      <a:schemeClr val="accent4">
        <a:tint val="70000"/>
      </a:schemeClr>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lt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9000"/>
      </a:schemeClr>
    </dgm:fillClrLst>
    <dgm:linClrLst meth="repeat">
      <a:schemeClr val="accent4">
        <a:tint val="99000"/>
      </a:schemeClr>
    </dgm:linClrLst>
    <dgm:effectClrLst/>
    <dgm:txLinClrLst/>
    <dgm:txFillClrLst meth="repeat">
      <a:schemeClr val="tx1"/>
    </dgm:txFillClrLst>
    <dgm:txEffectClrLst/>
  </dgm:styleLbl>
  <dgm:styleLbl name="parChTrans1D3">
    <dgm:fillClrLst meth="repeat">
      <a:schemeClr val="accent4">
        <a:tint val="80000"/>
      </a:schemeClr>
    </dgm:fillClrLst>
    <dgm:linClrLst meth="repeat">
      <a:schemeClr val="accent4">
        <a:tint val="80000"/>
      </a:schemeClr>
    </dgm:linClrLst>
    <dgm:effectClrLst/>
    <dgm:txLinClrLst/>
    <dgm:txFillClrLst meth="repeat">
      <a:schemeClr val="tx1"/>
    </dgm:txFillClrLst>
    <dgm:txEffectClrLst/>
  </dgm:styleLbl>
  <dgm:styleLbl name="parChTrans1D4">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F1D4478-0017-4B00-957E-3DE04282D38B}" type="doc">
      <dgm:prSet loTypeId="urn:microsoft.com/office/officeart/2005/8/layout/bProcess3" loCatId="process" qsTypeId="urn:microsoft.com/office/officeart/2005/8/quickstyle/simple1" qsCatId="simple" csTypeId="urn:microsoft.com/office/officeart/2005/8/colors/accent4_5" csCatId="accent4" phldr="0"/>
      <dgm:spPr/>
      <dgm:t>
        <a:bodyPr/>
        <a:lstStyle/>
        <a:p>
          <a:endParaRPr lang="en-US"/>
        </a:p>
      </dgm:t>
    </dgm:pt>
    <dgm:pt modelId="{AFEA80E4-97C4-4BA7-A3F9-38A5C35F224F}">
      <dgm:prSet phldrT="[Text]" phldr="1"/>
      <dgm:spPr/>
      <dgm:t>
        <a:bodyPr/>
        <a:lstStyle/>
        <a:p>
          <a:endParaRPr lang="en-US" dirty="0"/>
        </a:p>
      </dgm:t>
    </dgm:pt>
    <dgm:pt modelId="{8B891A79-2E77-4B6B-A69A-628989F94064}" type="parTrans" cxnId="{01818E2A-E25D-48A3-BF5C-B84296D7A9CC}">
      <dgm:prSet/>
      <dgm:spPr/>
      <dgm:t>
        <a:bodyPr/>
        <a:lstStyle/>
        <a:p>
          <a:endParaRPr lang="en-US"/>
        </a:p>
      </dgm:t>
    </dgm:pt>
    <dgm:pt modelId="{CA196779-E2F7-419D-ABCD-36AAD35EED32}" type="sibTrans" cxnId="{01818E2A-E25D-48A3-BF5C-B84296D7A9CC}">
      <dgm:prSet/>
      <dgm:spPr/>
      <dgm:t>
        <a:bodyPr/>
        <a:lstStyle/>
        <a:p>
          <a:endParaRPr lang="en-US"/>
        </a:p>
      </dgm:t>
    </dgm:pt>
    <dgm:pt modelId="{E4B6BB37-10C2-4B80-8099-45DC632E80C5}">
      <dgm:prSet phldrT="[Text]" phldr="1"/>
      <dgm:spPr/>
      <dgm:t>
        <a:bodyPr/>
        <a:lstStyle/>
        <a:p>
          <a:endParaRPr lang="en-US"/>
        </a:p>
      </dgm:t>
    </dgm:pt>
    <dgm:pt modelId="{5C477543-E590-4B61-9AFD-9CAC13C47F3A}" type="parTrans" cxnId="{7E9C9B27-BEA8-4376-A3F8-0947C6F7C781}">
      <dgm:prSet/>
      <dgm:spPr/>
      <dgm:t>
        <a:bodyPr/>
        <a:lstStyle/>
        <a:p>
          <a:endParaRPr lang="en-US"/>
        </a:p>
      </dgm:t>
    </dgm:pt>
    <dgm:pt modelId="{910BE893-8DD7-4E60-A762-BB4023407CBB}" type="sibTrans" cxnId="{7E9C9B27-BEA8-4376-A3F8-0947C6F7C781}">
      <dgm:prSet/>
      <dgm:spPr/>
      <dgm:t>
        <a:bodyPr/>
        <a:lstStyle/>
        <a:p>
          <a:endParaRPr lang="en-US"/>
        </a:p>
      </dgm:t>
    </dgm:pt>
    <dgm:pt modelId="{F91EA9E4-3005-46AF-9108-22233410E73D}">
      <dgm:prSet phldrT="[Text]" phldr="1"/>
      <dgm:spPr/>
      <dgm:t>
        <a:bodyPr/>
        <a:lstStyle/>
        <a:p>
          <a:endParaRPr lang="en-US"/>
        </a:p>
      </dgm:t>
    </dgm:pt>
    <dgm:pt modelId="{DFDD00A7-CCFC-4FC1-848E-6DC89D10348B}" type="parTrans" cxnId="{4C9140EE-FE11-40F3-BAEE-34142DCD0325}">
      <dgm:prSet/>
      <dgm:spPr/>
      <dgm:t>
        <a:bodyPr/>
        <a:lstStyle/>
        <a:p>
          <a:endParaRPr lang="en-US"/>
        </a:p>
      </dgm:t>
    </dgm:pt>
    <dgm:pt modelId="{D0B436B0-63F0-44EA-8D79-EF834C349E7C}" type="sibTrans" cxnId="{4C9140EE-FE11-40F3-BAEE-34142DCD0325}">
      <dgm:prSet/>
      <dgm:spPr/>
      <dgm:t>
        <a:bodyPr/>
        <a:lstStyle/>
        <a:p>
          <a:endParaRPr lang="en-US"/>
        </a:p>
      </dgm:t>
    </dgm:pt>
    <dgm:pt modelId="{98B25F6C-A773-4606-AF59-46C64A7B25FE}">
      <dgm:prSet phldrT="[Text]" phldr="1"/>
      <dgm:spPr/>
      <dgm:t>
        <a:bodyPr/>
        <a:lstStyle/>
        <a:p>
          <a:endParaRPr lang="en-US"/>
        </a:p>
      </dgm:t>
    </dgm:pt>
    <dgm:pt modelId="{02FFF284-CBE1-4314-909A-98FE32938FDA}" type="parTrans" cxnId="{7FEBC87B-8763-4F94-887F-C0A2D72A107F}">
      <dgm:prSet/>
      <dgm:spPr/>
      <dgm:t>
        <a:bodyPr/>
        <a:lstStyle/>
        <a:p>
          <a:endParaRPr lang="en-US"/>
        </a:p>
      </dgm:t>
    </dgm:pt>
    <dgm:pt modelId="{B6EDB56A-8EFE-4C54-8B17-96C1B9375D88}" type="sibTrans" cxnId="{7FEBC87B-8763-4F94-887F-C0A2D72A107F}">
      <dgm:prSet/>
      <dgm:spPr/>
      <dgm:t>
        <a:bodyPr/>
        <a:lstStyle/>
        <a:p>
          <a:endParaRPr lang="en-US"/>
        </a:p>
      </dgm:t>
    </dgm:pt>
    <dgm:pt modelId="{41035A7D-A3ED-467F-A0C7-1AF674498FD7}">
      <dgm:prSet phldrT="[Text]" phldr="1"/>
      <dgm:spPr/>
      <dgm:t>
        <a:bodyPr/>
        <a:lstStyle/>
        <a:p>
          <a:endParaRPr lang="en-US"/>
        </a:p>
      </dgm:t>
    </dgm:pt>
    <dgm:pt modelId="{CEA65507-D216-4CC1-AEAC-33478650AA31}" type="parTrans" cxnId="{8342A698-061F-4DBC-AFB4-8DB3EC7D9836}">
      <dgm:prSet/>
      <dgm:spPr/>
      <dgm:t>
        <a:bodyPr/>
        <a:lstStyle/>
        <a:p>
          <a:endParaRPr lang="en-US"/>
        </a:p>
      </dgm:t>
    </dgm:pt>
    <dgm:pt modelId="{BDD04F8C-2B7E-4575-924F-E891178A52F3}" type="sibTrans" cxnId="{8342A698-061F-4DBC-AFB4-8DB3EC7D9836}">
      <dgm:prSet/>
      <dgm:spPr/>
      <dgm:t>
        <a:bodyPr/>
        <a:lstStyle/>
        <a:p>
          <a:endParaRPr lang="en-US"/>
        </a:p>
      </dgm:t>
    </dgm:pt>
    <dgm:pt modelId="{77217B53-0193-4DCB-9EBF-62808DC56F3A}" type="pres">
      <dgm:prSet presAssocID="{9F1D4478-0017-4B00-957E-3DE04282D38B}" presName="Name0" presStyleCnt="0">
        <dgm:presLayoutVars>
          <dgm:dir/>
          <dgm:resizeHandles val="exact"/>
        </dgm:presLayoutVars>
      </dgm:prSet>
      <dgm:spPr/>
    </dgm:pt>
    <dgm:pt modelId="{D825A008-ED3A-4114-B6B3-608C11A61A0F}" type="pres">
      <dgm:prSet presAssocID="{AFEA80E4-97C4-4BA7-A3F9-38A5C35F224F}" presName="node" presStyleLbl="node1" presStyleIdx="0" presStyleCnt="5">
        <dgm:presLayoutVars>
          <dgm:bulletEnabled val="1"/>
        </dgm:presLayoutVars>
      </dgm:prSet>
      <dgm:spPr/>
    </dgm:pt>
    <dgm:pt modelId="{CF0DC544-740C-42BB-BB8B-E81780AACAA3}" type="pres">
      <dgm:prSet presAssocID="{CA196779-E2F7-419D-ABCD-36AAD35EED32}" presName="sibTrans" presStyleLbl="sibTrans1D1" presStyleIdx="0" presStyleCnt="4"/>
      <dgm:spPr/>
    </dgm:pt>
    <dgm:pt modelId="{72417585-436B-43EF-913F-59B964188D1A}" type="pres">
      <dgm:prSet presAssocID="{CA196779-E2F7-419D-ABCD-36AAD35EED32}" presName="connectorText" presStyleLbl="sibTrans1D1" presStyleIdx="0" presStyleCnt="4"/>
      <dgm:spPr/>
    </dgm:pt>
    <dgm:pt modelId="{926F34FE-4B2C-4A8C-8A84-FBE4DE9EB397}" type="pres">
      <dgm:prSet presAssocID="{E4B6BB37-10C2-4B80-8099-45DC632E80C5}" presName="node" presStyleLbl="node1" presStyleIdx="1" presStyleCnt="5">
        <dgm:presLayoutVars>
          <dgm:bulletEnabled val="1"/>
        </dgm:presLayoutVars>
      </dgm:prSet>
      <dgm:spPr/>
    </dgm:pt>
    <dgm:pt modelId="{36049083-0117-4EEA-83E1-733089ECAA17}" type="pres">
      <dgm:prSet presAssocID="{910BE893-8DD7-4E60-A762-BB4023407CBB}" presName="sibTrans" presStyleLbl="sibTrans1D1" presStyleIdx="1" presStyleCnt="4"/>
      <dgm:spPr/>
    </dgm:pt>
    <dgm:pt modelId="{53E68A91-03CC-42B9-8D26-95D5F79F6475}" type="pres">
      <dgm:prSet presAssocID="{910BE893-8DD7-4E60-A762-BB4023407CBB}" presName="connectorText" presStyleLbl="sibTrans1D1" presStyleIdx="1" presStyleCnt="4"/>
      <dgm:spPr/>
    </dgm:pt>
    <dgm:pt modelId="{246B5AA1-4F60-4AF5-82DC-DAC8E0D5B9BA}" type="pres">
      <dgm:prSet presAssocID="{F91EA9E4-3005-46AF-9108-22233410E73D}" presName="node" presStyleLbl="node1" presStyleIdx="2" presStyleCnt="5">
        <dgm:presLayoutVars>
          <dgm:bulletEnabled val="1"/>
        </dgm:presLayoutVars>
      </dgm:prSet>
      <dgm:spPr/>
    </dgm:pt>
    <dgm:pt modelId="{18587CB0-31BB-4076-9447-3102D0450EE2}" type="pres">
      <dgm:prSet presAssocID="{D0B436B0-63F0-44EA-8D79-EF834C349E7C}" presName="sibTrans" presStyleLbl="sibTrans1D1" presStyleIdx="2" presStyleCnt="4"/>
      <dgm:spPr/>
    </dgm:pt>
    <dgm:pt modelId="{FAD0B574-F896-4B4D-B298-0BB1B3D749A6}" type="pres">
      <dgm:prSet presAssocID="{D0B436B0-63F0-44EA-8D79-EF834C349E7C}" presName="connectorText" presStyleLbl="sibTrans1D1" presStyleIdx="2" presStyleCnt="4"/>
      <dgm:spPr/>
    </dgm:pt>
    <dgm:pt modelId="{2E39AB36-05A7-4A84-B08B-18AFBC80E985}" type="pres">
      <dgm:prSet presAssocID="{98B25F6C-A773-4606-AF59-46C64A7B25FE}" presName="node" presStyleLbl="node1" presStyleIdx="3" presStyleCnt="5">
        <dgm:presLayoutVars>
          <dgm:bulletEnabled val="1"/>
        </dgm:presLayoutVars>
      </dgm:prSet>
      <dgm:spPr/>
    </dgm:pt>
    <dgm:pt modelId="{5CA975BA-2EBA-436D-BCCE-D9225C243D26}" type="pres">
      <dgm:prSet presAssocID="{B6EDB56A-8EFE-4C54-8B17-96C1B9375D88}" presName="sibTrans" presStyleLbl="sibTrans1D1" presStyleIdx="3" presStyleCnt="4"/>
      <dgm:spPr/>
    </dgm:pt>
    <dgm:pt modelId="{982DC3C4-615B-4B13-80EE-B47B136A9025}" type="pres">
      <dgm:prSet presAssocID="{B6EDB56A-8EFE-4C54-8B17-96C1B9375D88}" presName="connectorText" presStyleLbl="sibTrans1D1" presStyleIdx="3" presStyleCnt="4"/>
      <dgm:spPr/>
    </dgm:pt>
    <dgm:pt modelId="{FA356B6C-0EDD-4AA2-9DC4-FD4C4FF4CA9E}" type="pres">
      <dgm:prSet presAssocID="{41035A7D-A3ED-467F-A0C7-1AF674498FD7}" presName="node" presStyleLbl="node1" presStyleIdx="4" presStyleCnt="5">
        <dgm:presLayoutVars>
          <dgm:bulletEnabled val="1"/>
        </dgm:presLayoutVars>
      </dgm:prSet>
      <dgm:spPr/>
    </dgm:pt>
  </dgm:ptLst>
  <dgm:cxnLst>
    <dgm:cxn modelId="{7E9C9B27-BEA8-4376-A3F8-0947C6F7C781}" srcId="{9F1D4478-0017-4B00-957E-3DE04282D38B}" destId="{E4B6BB37-10C2-4B80-8099-45DC632E80C5}" srcOrd="1" destOrd="0" parTransId="{5C477543-E590-4B61-9AFD-9CAC13C47F3A}" sibTransId="{910BE893-8DD7-4E60-A762-BB4023407CBB}"/>
    <dgm:cxn modelId="{7114E629-9B7F-4CC4-B1BC-A19B80D9B4B9}" type="presOf" srcId="{910BE893-8DD7-4E60-A762-BB4023407CBB}" destId="{36049083-0117-4EEA-83E1-733089ECAA17}" srcOrd="0" destOrd="0" presId="urn:microsoft.com/office/officeart/2005/8/layout/bProcess3"/>
    <dgm:cxn modelId="{01818E2A-E25D-48A3-BF5C-B84296D7A9CC}" srcId="{9F1D4478-0017-4B00-957E-3DE04282D38B}" destId="{AFEA80E4-97C4-4BA7-A3F9-38A5C35F224F}" srcOrd="0" destOrd="0" parTransId="{8B891A79-2E77-4B6B-A69A-628989F94064}" sibTransId="{CA196779-E2F7-419D-ABCD-36AAD35EED32}"/>
    <dgm:cxn modelId="{EF3BF432-DEDB-47CD-810C-9C469A0F6D0C}" type="presOf" srcId="{AFEA80E4-97C4-4BA7-A3F9-38A5C35F224F}" destId="{D825A008-ED3A-4114-B6B3-608C11A61A0F}" srcOrd="0" destOrd="0" presId="urn:microsoft.com/office/officeart/2005/8/layout/bProcess3"/>
    <dgm:cxn modelId="{C1CEFE33-BDDB-486C-A921-50E1784DD5F6}" type="presOf" srcId="{F91EA9E4-3005-46AF-9108-22233410E73D}" destId="{246B5AA1-4F60-4AF5-82DC-DAC8E0D5B9BA}" srcOrd="0" destOrd="0" presId="urn:microsoft.com/office/officeart/2005/8/layout/bProcess3"/>
    <dgm:cxn modelId="{C8B19C42-D7EE-4633-BB85-22ACC3102D0C}" type="presOf" srcId="{B6EDB56A-8EFE-4C54-8B17-96C1B9375D88}" destId="{982DC3C4-615B-4B13-80EE-B47B136A9025}" srcOrd="1" destOrd="0" presId="urn:microsoft.com/office/officeart/2005/8/layout/bProcess3"/>
    <dgm:cxn modelId="{9E1A0044-82A1-4AFA-A5DB-8C7B5A2FEBAF}" type="presOf" srcId="{B6EDB56A-8EFE-4C54-8B17-96C1B9375D88}" destId="{5CA975BA-2EBA-436D-BCCE-D9225C243D26}" srcOrd="0" destOrd="0" presId="urn:microsoft.com/office/officeart/2005/8/layout/bProcess3"/>
    <dgm:cxn modelId="{7FEBC87B-8763-4F94-887F-C0A2D72A107F}" srcId="{9F1D4478-0017-4B00-957E-3DE04282D38B}" destId="{98B25F6C-A773-4606-AF59-46C64A7B25FE}" srcOrd="3" destOrd="0" parTransId="{02FFF284-CBE1-4314-909A-98FE32938FDA}" sibTransId="{B6EDB56A-8EFE-4C54-8B17-96C1B9375D88}"/>
    <dgm:cxn modelId="{1863597F-7383-4CB8-9AB7-D5EF05257C0E}" type="presOf" srcId="{CA196779-E2F7-419D-ABCD-36AAD35EED32}" destId="{72417585-436B-43EF-913F-59B964188D1A}" srcOrd="1" destOrd="0" presId="urn:microsoft.com/office/officeart/2005/8/layout/bProcess3"/>
    <dgm:cxn modelId="{EC82E982-3093-4695-B016-CE4375C0A63A}" type="presOf" srcId="{D0B436B0-63F0-44EA-8D79-EF834C349E7C}" destId="{18587CB0-31BB-4076-9447-3102D0450EE2}" srcOrd="0" destOrd="0" presId="urn:microsoft.com/office/officeart/2005/8/layout/bProcess3"/>
    <dgm:cxn modelId="{FA5FA387-B4A7-496C-B6F3-A59AB13200BA}" type="presOf" srcId="{9F1D4478-0017-4B00-957E-3DE04282D38B}" destId="{77217B53-0193-4DCB-9EBF-62808DC56F3A}" srcOrd="0" destOrd="0" presId="urn:microsoft.com/office/officeart/2005/8/layout/bProcess3"/>
    <dgm:cxn modelId="{A981178A-5FE9-4C1C-9828-425AF43E55A3}" type="presOf" srcId="{910BE893-8DD7-4E60-A762-BB4023407CBB}" destId="{53E68A91-03CC-42B9-8D26-95D5F79F6475}" srcOrd="1" destOrd="0" presId="urn:microsoft.com/office/officeart/2005/8/layout/bProcess3"/>
    <dgm:cxn modelId="{18A4CE93-4AF6-4A05-8893-8178D1D2AF50}" type="presOf" srcId="{E4B6BB37-10C2-4B80-8099-45DC632E80C5}" destId="{926F34FE-4B2C-4A8C-8A84-FBE4DE9EB397}" srcOrd="0" destOrd="0" presId="urn:microsoft.com/office/officeart/2005/8/layout/bProcess3"/>
    <dgm:cxn modelId="{8342A698-061F-4DBC-AFB4-8DB3EC7D9836}" srcId="{9F1D4478-0017-4B00-957E-3DE04282D38B}" destId="{41035A7D-A3ED-467F-A0C7-1AF674498FD7}" srcOrd="4" destOrd="0" parTransId="{CEA65507-D216-4CC1-AEAC-33478650AA31}" sibTransId="{BDD04F8C-2B7E-4575-924F-E891178A52F3}"/>
    <dgm:cxn modelId="{803F1FA4-A0C1-4A85-AC6E-E9C433CE706B}" type="presOf" srcId="{D0B436B0-63F0-44EA-8D79-EF834C349E7C}" destId="{FAD0B574-F896-4B4D-B298-0BB1B3D749A6}" srcOrd="1" destOrd="0" presId="urn:microsoft.com/office/officeart/2005/8/layout/bProcess3"/>
    <dgm:cxn modelId="{5BAE6EBC-5045-4D35-8744-B76C5112D341}" type="presOf" srcId="{98B25F6C-A773-4606-AF59-46C64A7B25FE}" destId="{2E39AB36-05A7-4A84-B08B-18AFBC80E985}" srcOrd="0" destOrd="0" presId="urn:microsoft.com/office/officeart/2005/8/layout/bProcess3"/>
    <dgm:cxn modelId="{B190FDD1-7233-41BC-87BB-6CE8DC1E0DFA}" type="presOf" srcId="{CA196779-E2F7-419D-ABCD-36AAD35EED32}" destId="{CF0DC544-740C-42BB-BB8B-E81780AACAA3}" srcOrd="0" destOrd="0" presId="urn:microsoft.com/office/officeart/2005/8/layout/bProcess3"/>
    <dgm:cxn modelId="{51C7AFE5-2E05-4A35-933C-54ACBF0228BC}" type="presOf" srcId="{41035A7D-A3ED-467F-A0C7-1AF674498FD7}" destId="{FA356B6C-0EDD-4AA2-9DC4-FD4C4FF4CA9E}" srcOrd="0" destOrd="0" presId="urn:microsoft.com/office/officeart/2005/8/layout/bProcess3"/>
    <dgm:cxn modelId="{4C9140EE-FE11-40F3-BAEE-34142DCD0325}" srcId="{9F1D4478-0017-4B00-957E-3DE04282D38B}" destId="{F91EA9E4-3005-46AF-9108-22233410E73D}" srcOrd="2" destOrd="0" parTransId="{DFDD00A7-CCFC-4FC1-848E-6DC89D10348B}" sibTransId="{D0B436B0-63F0-44EA-8D79-EF834C349E7C}"/>
    <dgm:cxn modelId="{40A95881-E7D3-43B6-859B-1BA628913C51}" type="presParOf" srcId="{77217B53-0193-4DCB-9EBF-62808DC56F3A}" destId="{D825A008-ED3A-4114-B6B3-608C11A61A0F}" srcOrd="0" destOrd="0" presId="urn:microsoft.com/office/officeart/2005/8/layout/bProcess3"/>
    <dgm:cxn modelId="{0D6CF179-40D8-4322-8F20-0D70C6852EF5}" type="presParOf" srcId="{77217B53-0193-4DCB-9EBF-62808DC56F3A}" destId="{CF0DC544-740C-42BB-BB8B-E81780AACAA3}" srcOrd="1" destOrd="0" presId="urn:microsoft.com/office/officeart/2005/8/layout/bProcess3"/>
    <dgm:cxn modelId="{331C865C-6582-4B43-8312-C9B7A668FBA7}" type="presParOf" srcId="{CF0DC544-740C-42BB-BB8B-E81780AACAA3}" destId="{72417585-436B-43EF-913F-59B964188D1A}" srcOrd="0" destOrd="0" presId="urn:microsoft.com/office/officeart/2005/8/layout/bProcess3"/>
    <dgm:cxn modelId="{FAABB14E-3A2D-421D-9B21-66D39692B909}" type="presParOf" srcId="{77217B53-0193-4DCB-9EBF-62808DC56F3A}" destId="{926F34FE-4B2C-4A8C-8A84-FBE4DE9EB397}" srcOrd="2" destOrd="0" presId="urn:microsoft.com/office/officeart/2005/8/layout/bProcess3"/>
    <dgm:cxn modelId="{DCD10FBF-533E-49E1-B544-D9E2824397CF}" type="presParOf" srcId="{77217B53-0193-4DCB-9EBF-62808DC56F3A}" destId="{36049083-0117-4EEA-83E1-733089ECAA17}" srcOrd="3" destOrd="0" presId="urn:microsoft.com/office/officeart/2005/8/layout/bProcess3"/>
    <dgm:cxn modelId="{292A2D32-F34E-4D3D-B9A8-63F5B8F40965}" type="presParOf" srcId="{36049083-0117-4EEA-83E1-733089ECAA17}" destId="{53E68A91-03CC-42B9-8D26-95D5F79F6475}" srcOrd="0" destOrd="0" presId="urn:microsoft.com/office/officeart/2005/8/layout/bProcess3"/>
    <dgm:cxn modelId="{C013BDB8-041C-44D8-B6DB-9A6A468BEEB8}" type="presParOf" srcId="{77217B53-0193-4DCB-9EBF-62808DC56F3A}" destId="{246B5AA1-4F60-4AF5-82DC-DAC8E0D5B9BA}" srcOrd="4" destOrd="0" presId="urn:microsoft.com/office/officeart/2005/8/layout/bProcess3"/>
    <dgm:cxn modelId="{D33B7C27-411F-4097-A0E6-92A60A97700F}" type="presParOf" srcId="{77217B53-0193-4DCB-9EBF-62808DC56F3A}" destId="{18587CB0-31BB-4076-9447-3102D0450EE2}" srcOrd="5" destOrd="0" presId="urn:microsoft.com/office/officeart/2005/8/layout/bProcess3"/>
    <dgm:cxn modelId="{29B7A004-C4B9-4AAE-8DAD-90978598A141}" type="presParOf" srcId="{18587CB0-31BB-4076-9447-3102D0450EE2}" destId="{FAD0B574-F896-4B4D-B298-0BB1B3D749A6}" srcOrd="0" destOrd="0" presId="urn:microsoft.com/office/officeart/2005/8/layout/bProcess3"/>
    <dgm:cxn modelId="{C1E7134B-7AE8-46E6-9DC2-C34A63F0BC44}" type="presParOf" srcId="{77217B53-0193-4DCB-9EBF-62808DC56F3A}" destId="{2E39AB36-05A7-4A84-B08B-18AFBC80E985}" srcOrd="6" destOrd="0" presId="urn:microsoft.com/office/officeart/2005/8/layout/bProcess3"/>
    <dgm:cxn modelId="{1DCE5D33-9AA2-49AB-A4D1-245323F17B9B}" type="presParOf" srcId="{77217B53-0193-4DCB-9EBF-62808DC56F3A}" destId="{5CA975BA-2EBA-436D-BCCE-D9225C243D26}" srcOrd="7" destOrd="0" presId="urn:microsoft.com/office/officeart/2005/8/layout/bProcess3"/>
    <dgm:cxn modelId="{BA055B51-90EE-4AFC-9349-42A802755031}" type="presParOf" srcId="{5CA975BA-2EBA-436D-BCCE-D9225C243D26}" destId="{982DC3C4-615B-4B13-80EE-B47B136A9025}" srcOrd="0" destOrd="0" presId="urn:microsoft.com/office/officeart/2005/8/layout/bProcess3"/>
    <dgm:cxn modelId="{EEC0B5FA-7C2C-4C77-B3C1-2774653371D9}" type="presParOf" srcId="{77217B53-0193-4DCB-9EBF-62808DC56F3A}" destId="{FA356B6C-0EDD-4AA2-9DC4-FD4C4FF4CA9E}" srcOrd="8" destOrd="0" presId="urn:microsoft.com/office/officeart/2005/8/layout/b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7743487-F4E7-4285-B066-E0D7A6173980}" type="doc">
      <dgm:prSet loTypeId="urn:microsoft.com/office/officeart/2005/8/layout/gear1" loCatId="process" qsTypeId="urn:microsoft.com/office/officeart/2005/8/quickstyle/simple1" qsCatId="simple" csTypeId="urn:microsoft.com/office/officeart/2005/8/colors/accent4_3" csCatId="accent4" phldr="0"/>
      <dgm:spPr/>
    </dgm:pt>
    <dgm:pt modelId="{36CE7A06-2685-42B9-AFD5-7298DCE15F0D}">
      <dgm:prSet phldrT="[Text]" phldr="1"/>
      <dgm:spPr/>
      <dgm:t>
        <a:bodyPr/>
        <a:lstStyle/>
        <a:p>
          <a:endParaRPr lang="en-US" dirty="0"/>
        </a:p>
      </dgm:t>
    </dgm:pt>
    <dgm:pt modelId="{2E0F30AC-CAE0-4D86-B732-924B3ED18751}" type="parTrans" cxnId="{5EA02839-5475-478F-AECE-4E6D3DEAF36A}">
      <dgm:prSet/>
      <dgm:spPr/>
      <dgm:t>
        <a:bodyPr/>
        <a:lstStyle/>
        <a:p>
          <a:endParaRPr lang="en-US"/>
        </a:p>
      </dgm:t>
    </dgm:pt>
    <dgm:pt modelId="{6352F66F-E36A-4E73-831A-C0C745F71067}" type="sibTrans" cxnId="{5EA02839-5475-478F-AECE-4E6D3DEAF36A}">
      <dgm:prSet/>
      <dgm:spPr/>
      <dgm:t>
        <a:bodyPr/>
        <a:lstStyle/>
        <a:p>
          <a:endParaRPr lang="en-US"/>
        </a:p>
      </dgm:t>
    </dgm:pt>
    <dgm:pt modelId="{8BBD8A69-5D69-4152-AAB2-3435410F60BA}">
      <dgm:prSet phldrT="[Text]" phldr="1"/>
      <dgm:spPr/>
      <dgm:t>
        <a:bodyPr/>
        <a:lstStyle/>
        <a:p>
          <a:endParaRPr lang="en-US"/>
        </a:p>
      </dgm:t>
    </dgm:pt>
    <dgm:pt modelId="{E836FB05-1864-4D71-8821-17E52C7F5D19}" type="parTrans" cxnId="{DC676F5A-1B70-4EB8-8B49-D0695B07A82B}">
      <dgm:prSet/>
      <dgm:spPr/>
      <dgm:t>
        <a:bodyPr/>
        <a:lstStyle/>
        <a:p>
          <a:endParaRPr lang="en-US"/>
        </a:p>
      </dgm:t>
    </dgm:pt>
    <dgm:pt modelId="{D9763A27-02C9-4754-8E1B-F8A1A6098807}" type="sibTrans" cxnId="{DC676F5A-1B70-4EB8-8B49-D0695B07A82B}">
      <dgm:prSet/>
      <dgm:spPr/>
      <dgm:t>
        <a:bodyPr/>
        <a:lstStyle/>
        <a:p>
          <a:endParaRPr lang="en-US"/>
        </a:p>
      </dgm:t>
    </dgm:pt>
    <dgm:pt modelId="{C745F74B-CA06-46C0-9096-B4147AABA5D9}">
      <dgm:prSet phldrT="[Text]" phldr="1"/>
      <dgm:spPr/>
      <dgm:t>
        <a:bodyPr/>
        <a:lstStyle/>
        <a:p>
          <a:endParaRPr lang="en-US"/>
        </a:p>
      </dgm:t>
    </dgm:pt>
    <dgm:pt modelId="{21FF5E46-1013-474C-930E-B1A73C998CD0}" type="parTrans" cxnId="{EFA93292-298D-4C49-8583-5E8E67C618F7}">
      <dgm:prSet/>
      <dgm:spPr/>
      <dgm:t>
        <a:bodyPr/>
        <a:lstStyle/>
        <a:p>
          <a:endParaRPr lang="en-US"/>
        </a:p>
      </dgm:t>
    </dgm:pt>
    <dgm:pt modelId="{0E958AC2-3ACE-4E6D-B022-6FF03D851B73}" type="sibTrans" cxnId="{EFA93292-298D-4C49-8583-5E8E67C618F7}">
      <dgm:prSet/>
      <dgm:spPr/>
      <dgm:t>
        <a:bodyPr/>
        <a:lstStyle/>
        <a:p>
          <a:endParaRPr lang="en-US"/>
        </a:p>
      </dgm:t>
    </dgm:pt>
    <dgm:pt modelId="{D3838EC3-6764-4940-B925-25E0D2B00D52}" type="pres">
      <dgm:prSet presAssocID="{77743487-F4E7-4285-B066-E0D7A6173980}" presName="composite" presStyleCnt="0">
        <dgm:presLayoutVars>
          <dgm:chMax val="3"/>
          <dgm:animLvl val="lvl"/>
          <dgm:resizeHandles val="exact"/>
        </dgm:presLayoutVars>
      </dgm:prSet>
      <dgm:spPr/>
    </dgm:pt>
    <dgm:pt modelId="{0834E1C6-55C0-4437-A5FA-B1B81AEDCA03}" type="pres">
      <dgm:prSet presAssocID="{36CE7A06-2685-42B9-AFD5-7298DCE15F0D}" presName="gear1" presStyleLbl="node1" presStyleIdx="0" presStyleCnt="3">
        <dgm:presLayoutVars>
          <dgm:chMax val="1"/>
          <dgm:bulletEnabled val="1"/>
        </dgm:presLayoutVars>
      </dgm:prSet>
      <dgm:spPr/>
    </dgm:pt>
    <dgm:pt modelId="{12596EF3-2989-40EE-930F-60CFF87A06AD}" type="pres">
      <dgm:prSet presAssocID="{36CE7A06-2685-42B9-AFD5-7298DCE15F0D}" presName="gear1srcNode" presStyleLbl="node1" presStyleIdx="0" presStyleCnt="3"/>
      <dgm:spPr/>
    </dgm:pt>
    <dgm:pt modelId="{A84AA541-774C-4C1C-B16F-B6243A38F35C}" type="pres">
      <dgm:prSet presAssocID="{36CE7A06-2685-42B9-AFD5-7298DCE15F0D}" presName="gear1dstNode" presStyleLbl="node1" presStyleIdx="0" presStyleCnt="3"/>
      <dgm:spPr/>
    </dgm:pt>
    <dgm:pt modelId="{559FE354-4011-46F6-8104-5B48576A7BF5}" type="pres">
      <dgm:prSet presAssocID="{8BBD8A69-5D69-4152-AAB2-3435410F60BA}" presName="gear2" presStyleLbl="node1" presStyleIdx="1" presStyleCnt="3">
        <dgm:presLayoutVars>
          <dgm:chMax val="1"/>
          <dgm:bulletEnabled val="1"/>
        </dgm:presLayoutVars>
      </dgm:prSet>
      <dgm:spPr/>
    </dgm:pt>
    <dgm:pt modelId="{F678F2D9-37D1-4603-B5B6-B27B0E60E5E9}" type="pres">
      <dgm:prSet presAssocID="{8BBD8A69-5D69-4152-AAB2-3435410F60BA}" presName="gear2srcNode" presStyleLbl="node1" presStyleIdx="1" presStyleCnt="3"/>
      <dgm:spPr/>
    </dgm:pt>
    <dgm:pt modelId="{E1C0D074-1AAF-4430-BDBC-CAC4E07E4081}" type="pres">
      <dgm:prSet presAssocID="{8BBD8A69-5D69-4152-AAB2-3435410F60BA}" presName="gear2dstNode" presStyleLbl="node1" presStyleIdx="1" presStyleCnt="3"/>
      <dgm:spPr/>
    </dgm:pt>
    <dgm:pt modelId="{83C4871B-40DC-48DD-836B-985649805D9F}" type="pres">
      <dgm:prSet presAssocID="{C745F74B-CA06-46C0-9096-B4147AABA5D9}" presName="gear3" presStyleLbl="node1" presStyleIdx="2" presStyleCnt="3"/>
      <dgm:spPr/>
    </dgm:pt>
    <dgm:pt modelId="{BF60BE6E-A5FB-4C24-AB5B-D7579C871D68}" type="pres">
      <dgm:prSet presAssocID="{C745F74B-CA06-46C0-9096-B4147AABA5D9}" presName="gear3tx" presStyleLbl="node1" presStyleIdx="2" presStyleCnt="3">
        <dgm:presLayoutVars>
          <dgm:chMax val="1"/>
          <dgm:bulletEnabled val="1"/>
        </dgm:presLayoutVars>
      </dgm:prSet>
      <dgm:spPr/>
    </dgm:pt>
    <dgm:pt modelId="{AB047A98-8EE9-4216-A2FB-5C61EDE5AAA9}" type="pres">
      <dgm:prSet presAssocID="{C745F74B-CA06-46C0-9096-B4147AABA5D9}" presName="gear3srcNode" presStyleLbl="node1" presStyleIdx="2" presStyleCnt="3"/>
      <dgm:spPr/>
    </dgm:pt>
    <dgm:pt modelId="{817E268E-6FA9-4AB6-A047-56A889A07B1C}" type="pres">
      <dgm:prSet presAssocID="{C745F74B-CA06-46C0-9096-B4147AABA5D9}" presName="gear3dstNode" presStyleLbl="node1" presStyleIdx="2" presStyleCnt="3"/>
      <dgm:spPr/>
    </dgm:pt>
    <dgm:pt modelId="{EDC6D1DB-55E7-4CEE-9970-7D66439CB69F}" type="pres">
      <dgm:prSet presAssocID="{6352F66F-E36A-4E73-831A-C0C745F71067}" presName="connector1" presStyleLbl="sibTrans2D1" presStyleIdx="0" presStyleCnt="3"/>
      <dgm:spPr/>
    </dgm:pt>
    <dgm:pt modelId="{7AFB8E6E-ECD7-4B9D-8FA0-8855970D8E6B}" type="pres">
      <dgm:prSet presAssocID="{D9763A27-02C9-4754-8E1B-F8A1A6098807}" presName="connector2" presStyleLbl="sibTrans2D1" presStyleIdx="1" presStyleCnt="3"/>
      <dgm:spPr/>
    </dgm:pt>
    <dgm:pt modelId="{0F172A03-55C3-4566-85A6-5FB3A24FB8CB}" type="pres">
      <dgm:prSet presAssocID="{0E958AC2-3ACE-4E6D-B022-6FF03D851B73}" presName="connector3" presStyleLbl="sibTrans2D1" presStyleIdx="2" presStyleCnt="3"/>
      <dgm:spPr/>
    </dgm:pt>
  </dgm:ptLst>
  <dgm:cxnLst>
    <dgm:cxn modelId="{EAEAC614-82C7-4E08-9631-8D22A12DA3C7}" type="presOf" srcId="{36CE7A06-2685-42B9-AFD5-7298DCE15F0D}" destId="{12596EF3-2989-40EE-930F-60CFF87A06AD}" srcOrd="1" destOrd="0" presId="urn:microsoft.com/office/officeart/2005/8/layout/gear1"/>
    <dgm:cxn modelId="{5EA02839-5475-478F-AECE-4E6D3DEAF36A}" srcId="{77743487-F4E7-4285-B066-E0D7A6173980}" destId="{36CE7A06-2685-42B9-AFD5-7298DCE15F0D}" srcOrd="0" destOrd="0" parTransId="{2E0F30AC-CAE0-4D86-B732-924B3ED18751}" sibTransId="{6352F66F-E36A-4E73-831A-C0C745F71067}"/>
    <dgm:cxn modelId="{7282705B-9F95-4216-8998-3B132B78C6DB}" type="presOf" srcId="{C745F74B-CA06-46C0-9096-B4147AABA5D9}" destId="{83C4871B-40DC-48DD-836B-985649805D9F}" srcOrd="0" destOrd="0" presId="urn:microsoft.com/office/officeart/2005/8/layout/gear1"/>
    <dgm:cxn modelId="{0BD5C05D-2D27-4B65-AD2E-8CAA32E0A477}" type="presOf" srcId="{36CE7A06-2685-42B9-AFD5-7298DCE15F0D}" destId="{0834E1C6-55C0-4437-A5FA-B1B81AEDCA03}" srcOrd="0" destOrd="0" presId="urn:microsoft.com/office/officeart/2005/8/layout/gear1"/>
    <dgm:cxn modelId="{B3989045-4CE5-4B48-9AC1-DB0C5EB37DC7}" type="presOf" srcId="{C745F74B-CA06-46C0-9096-B4147AABA5D9}" destId="{AB047A98-8EE9-4216-A2FB-5C61EDE5AAA9}" srcOrd="2" destOrd="0" presId="urn:microsoft.com/office/officeart/2005/8/layout/gear1"/>
    <dgm:cxn modelId="{DA55B14A-E906-46F7-8CB1-2A3BE6676125}" type="presOf" srcId="{8BBD8A69-5D69-4152-AAB2-3435410F60BA}" destId="{559FE354-4011-46F6-8104-5B48576A7BF5}" srcOrd="0" destOrd="0" presId="urn:microsoft.com/office/officeart/2005/8/layout/gear1"/>
    <dgm:cxn modelId="{D3E75E4B-A84C-4D42-9221-B944B01EC4C0}" type="presOf" srcId="{36CE7A06-2685-42B9-AFD5-7298DCE15F0D}" destId="{A84AA541-774C-4C1C-B16F-B6243A38F35C}" srcOrd="2" destOrd="0" presId="urn:microsoft.com/office/officeart/2005/8/layout/gear1"/>
    <dgm:cxn modelId="{2E4DA278-7524-4D0E-88C2-4638B32C9055}" type="presOf" srcId="{77743487-F4E7-4285-B066-E0D7A6173980}" destId="{D3838EC3-6764-4940-B925-25E0D2B00D52}" srcOrd="0" destOrd="0" presId="urn:microsoft.com/office/officeart/2005/8/layout/gear1"/>
    <dgm:cxn modelId="{DC676F5A-1B70-4EB8-8B49-D0695B07A82B}" srcId="{77743487-F4E7-4285-B066-E0D7A6173980}" destId="{8BBD8A69-5D69-4152-AAB2-3435410F60BA}" srcOrd="1" destOrd="0" parTransId="{E836FB05-1864-4D71-8821-17E52C7F5D19}" sibTransId="{D9763A27-02C9-4754-8E1B-F8A1A6098807}"/>
    <dgm:cxn modelId="{D10BF77E-6FEE-424F-B079-BCDD06945AC4}" type="presOf" srcId="{8BBD8A69-5D69-4152-AAB2-3435410F60BA}" destId="{E1C0D074-1AAF-4430-BDBC-CAC4E07E4081}" srcOrd="2" destOrd="0" presId="urn:microsoft.com/office/officeart/2005/8/layout/gear1"/>
    <dgm:cxn modelId="{984B7E83-1117-45C7-B86D-6A36A0D0DCC6}" type="presOf" srcId="{C745F74B-CA06-46C0-9096-B4147AABA5D9}" destId="{817E268E-6FA9-4AB6-A047-56A889A07B1C}" srcOrd="3" destOrd="0" presId="urn:microsoft.com/office/officeart/2005/8/layout/gear1"/>
    <dgm:cxn modelId="{EFA93292-298D-4C49-8583-5E8E67C618F7}" srcId="{77743487-F4E7-4285-B066-E0D7A6173980}" destId="{C745F74B-CA06-46C0-9096-B4147AABA5D9}" srcOrd="2" destOrd="0" parTransId="{21FF5E46-1013-474C-930E-B1A73C998CD0}" sibTransId="{0E958AC2-3ACE-4E6D-B022-6FF03D851B73}"/>
    <dgm:cxn modelId="{A14552A5-216F-4D55-864E-2A7D0FE320AD}" type="presOf" srcId="{0E958AC2-3ACE-4E6D-B022-6FF03D851B73}" destId="{0F172A03-55C3-4566-85A6-5FB3A24FB8CB}" srcOrd="0" destOrd="0" presId="urn:microsoft.com/office/officeart/2005/8/layout/gear1"/>
    <dgm:cxn modelId="{84FD2FB3-8486-4AD7-8EE8-F225BF7B7858}" type="presOf" srcId="{8BBD8A69-5D69-4152-AAB2-3435410F60BA}" destId="{F678F2D9-37D1-4603-B5B6-B27B0E60E5E9}" srcOrd="1" destOrd="0" presId="urn:microsoft.com/office/officeart/2005/8/layout/gear1"/>
    <dgm:cxn modelId="{33DCBAC9-25D0-43A6-A9AF-5A8027604D5B}" type="presOf" srcId="{D9763A27-02C9-4754-8E1B-F8A1A6098807}" destId="{7AFB8E6E-ECD7-4B9D-8FA0-8855970D8E6B}" srcOrd="0" destOrd="0" presId="urn:microsoft.com/office/officeart/2005/8/layout/gear1"/>
    <dgm:cxn modelId="{071F62CE-F3D3-40B6-A0C2-DC50A2DA15D9}" type="presOf" srcId="{C745F74B-CA06-46C0-9096-B4147AABA5D9}" destId="{BF60BE6E-A5FB-4C24-AB5B-D7579C871D68}" srcOrd="1" destOrd="0" presId="urn:microsoft.com/office/officeart/2005/8/layout/gear1"/>
    <dgm:cxn modelId="{64F5F1ED-7A5E-412D-B117-E4941BFAFC0D}" type="presOf" srcId="{6352F66F-E36A-4E73-831A-C0C745F71067}" destId="{EDC6D1DB-55E7-4CEE-9970-7D66439CB69F}" srcOrd="0" destOrd="0" presId="urn:microsoft.com/office/officeart/2005/8/layout/gear1"/>
    <dgm:cxn modelId="{D2EE51C9-4968-4184-AAC2-902759C6D638}" type="presParOf" srcId="{D3838EC3-6764-4940-B925-25E0D2B00D52}" destId="{0834E1C6-55C0-4437-A5FA-B1B81AEDCA03}" srcOrd="0" destOrd="0" presId="urn:microsoft.com/office/officeart/2005/8/layout/gear1"/>
    <dgm:cxn modelId="{545854B7-EDE6-4872-8298-B75594D38705}" type="presParOf" srcId="{D3838EC3-6764-4940-B925-25E0D2B00D52}" destId="{12596EF3-2989-40EE-930F-60CFF87A06AD}" srcOrd="1" destOrd="0" presId="urn:microsoft.com/office/officeart/2005/8/layout/gear1"/>
    <dgm:cxn modelId="{B88370D1-3792-4405-B23C-1D40FDBC8D78}" type="presParOf" srcId="{D3838EC3-6764-4940-B925-25E0D2B00D52}" destId="{A84AA541-774C-4C1C-B16F-B6243A38F35C}" srcOrd="2" destOrd="0" presId="urn:microsoft.com/office/officeart/2005/8/layout/gear1"/>
    <dgm:cxn modelId="{4307EE5A-4137-442A-8E47-68CEB39E0097}" type="presParOf" srcId="{D3838EC3-6764-4940-B925-25E0D2B00D52}" destId="{559FE354-4011-46F6-8104-5B48576A7BF5}" srcOrd="3" destOrd="0" presId="urn:microsoft.com/office/officeart/2005/8/layout/gear1"/>
    <dgm:cxn modelId="{598E6E94-5784-46CD-8534-D85FE9C77B58}" type="presParOf" srcId="{D3838EC3-6764-4940-B925-25E0D2B00D52}" destId="{F678F2D9-37D1-4603-B5B6-B27B0E60E5E9}" srcOrd="4" destOrd="0" presId="urn:microsoft.com/office/officeart/2005/8/layout/gear1"/>
    <dgm:cxn modelId="{AD532125-CBFF-4196-868E-D061BE9E47B0}" type="presParOf" srcId="{D3838EC3-6764-4940-B925-25E0D2B00D52}" destId="{E1C0D074-1AAF-4430-BDBC-CAC4E07E4081}" srcOrd="5" destOrd="0" presId="urn:microsoft.com/office/officeart/2005/8/layout/gear1"/>
    <dgm:cxn modelId="{089FD7E3-5B55-4B7F-B15C-10B4413F56A8}" type="presParOf" srcId="{D3838EC3-6764-4940-B925-25E0D2B00D52}" destId="{83C4871B-40DC-48DD-836B-985649805D9F}" srcOrd="6" destOrd="0" presId="urn:microsoft.com/office/officeart/2005/8/layout/gear1"/>
    <dgm:cxn modelId="{EAF9C4C2-C77C-4D9C-8E1C-A5366A7C5292}" type="presParOf" srcId="{D3838EC3-6764-4940-B925-25E0D2B00D52}" destId="{BF60BE6E-A5FB-4C24-AB5B-D7579C871D68}" srcOrd="7" destOrd="0" presId="urn:microsoft.com/office/officeart/2005/8/layout/gear1"/>
    <dgm:cxn modelId="{74E1E262-DF79-4FAB-BCFC-7F8E5A41F242}" type="presParOf" srcId="{D3838EC3-6764-4940-B925-25E0D2B00D52}" destId="{AB047A98-8EE9-4216-A2FB-5C61EDE5AAA9}" srcOrd="8" destOrd="0" presId="urn:microsoft.com/office/officeart/2005/8/layout/gear1"/>
    <dgm:cxn modelId="{325A1330-17B9-41F6-86FE-71D29132ADA9}" type="presParOf" srcId="{D3838EC3-6764-4940-B925-25E0D2B00D52}" destId="{817E268E-6FA9-4AB6-A047-56A889A07B1C}" srcOrd="9" destOrd="0" presId="urn:microsoft.com/office/officeart/2005/8/layout/gear1"/>
    <dgm:cxn modelId="{3B587942-7B6C-40F6-AF80-214FA95E1AA9}" type="presParOf" srcId="{D3838EC3-6764-4940-B925-25E0D2B00D52}" destId="{EDC6D1DB-55E7-4CEE-9970-7D66439CB69F}" srcOrd="10" destOrd="0" presId="urn:microsoft.com/office/officeart/2005/8/layout/gear1"/>
    <dgm:cxn modelId="{43BE38A9-F0C7-4D9D-9E00-3EE5D1B8DB2D}" type="presParOf" srcId="{D3838EC3-6764-4940-B925-25E0D2B00D52}" destId="{7AFB8E6E-ECD7-4B9D-8FA0-8855970D8E6B}" srcOrd="11" destOrd="0" presId="urn:microsoft.com/office/officeart/2005/8/layout/gear1"/>
    <dgm:cxn modelId="{BDDD1B2C-EE11-4A9F-BE35-470CDE6382E4}" type="presParOf" srcId="{D3838EC3-6764-4940-B925-25E0D2B00D52}" destId="{0F172A03-55C3-4566-85A6-5FB3A24FB8CB}" srcOrd="12" destOrd="0" presId="urn:microsoft.com/office/officeart/2005/8/layout/gear1"/>
  </dgm:cxnLst>
  <dgm:bg/>
  <dgm:whole/>
  <dgm:extLst>
    <a:ext uri="http://schemas.microsoft.com/office/drawing/2008/diagram">
      <dsp:dataModelExt xmlns:dsp="http://schemas.microsoft.com/office/drawing/2008/diagram" relId="rId2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F0DC544-740C-42BB-BB8B-E81780AACAA3}">
      <dsp:nvSpPr>
        <dsp:cNvPr id="0" name=""/>
        <dsp:cNvSpPr/>
      </dsp:nvSpPr>
      <dsp:spPr>
        <a:xfrm>
          <a:off x="1155766" y="465256"/>
          <a:ext cx="234934" cy="91440"/>
        </a:xfrm>
        <a:custGeom>
          <a:avLst/>
          <a:gdLst/>
          <a:ahLst/>
          <a:cxnLst/>
          <a:rect l="0" t="0" r="0" b="0"/>
          <a:pathLst>
            <a:path>
              <a:moveTo>
                <a:pt x="0" y="45720"/>
              </a:moveTo>
              <a:lnTo>
                <a:pt x="234934" y="45720"/>
              </a:lnTo>
            </a:path>
          </a:pathLst>
        </a:custGeom>
        <a:noFill/>
        <a:ln w="12700" cap="flat" cmpd="sng" algn="ctr">
          <a:solidFill>
            <a:schemeClr val="accent4">
              <a:shade val="90000"/>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1266595" y="509648"/>
        <a:ext cx="13276" cy="2655"/>
      </dsp:txXfrm>
    </dsp:sp>
    <dsp:sp modelId="{D825A008-ED3A-4114-B6B3-608C11A61A0F}">
      <dsp:nvSpPr>
        <dsp:cNvPr id="0" name=""/>
        <dsp:cNvSpPr/>
      </dsp:nvSpPr>
      <dsp:spPr>
        <a:xfrm>
          <a:off x="3066" y="164626"/>
          <a:ext cx="1154499" cy="692699"/>
        </a:xfrm>
        <a:prstGeom prst="rect">
          <a:avLst/>
        </a:prstGeom>
        <a:solidFill>
          <a:schemeClr val="accent4">
            <a:alpha val="90000"/>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endParaRPr lang="en-US" sz="2400" kern="1200" dirty="0"/>
        </a:p>
      </dsp:txBody>
      <dsp:txXfrm>
        <a:off x="3066" y="164626"/>
        <a:ext cx="1154499" cy="692699"/>
      </dsp:txXfrm>
    </dsp:sp>
    <dsp:sp modelId="{36049083-0117-4EEA-83E1-733089ECAA17}">
      <dsp:nvSpPr>
        <dsp:cNvPr id="0" name=""/>
        <dsp:cNvSpPr/>
      </dsp:nvSpPr>
      <dsp:spPr>
        <a:xfrm>
          <a:off x="2575801" y="465256"/>
          <a:ext cx="234934" cy="91440"/>
        </a:xfrm>
        <a:custGeom>
          <a:avLst/>
          <a:gdLst/>
          <a:ahLst/>
          <a:cxnLst/>
          <a:rect l="0" t="0" r="0" b="0"/>
          <a:pathLst>
            <a:path>
              <a:moveTo>
                <a:pt x="0" y="45720"/>
              </a:moveTo>
              <a:lnTo>
                <a:pt x="234934" y="45720"/>
              </a:lnTo>
            </a:path>
          </a:pathLst>
        </a:custGeom>
        <a:noFill/>
        <a:ln w="12700" cap="flat" cmpd="sng" algn="ctr">
          <a:solidFill>
            <a:schemeClr val="accent4">
              <a:shade val="90000"/>
              <a:hueOff val="210583"/>
              <a:satOff val="-10943"/>
              <a:lumOff val="13474"/>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2686630" y="509648"/>
        <a:ext cx="13276" cy="2655"/>
      </dsp:txXfrm>
    </dsp:sp>
    <dsp:sp modelId="{926F34FE-4B2C-4A8C-8A84-FBE4DE9EB397}">
      <dsp:nvSpPr>
        <dsp:cNvPr id="0" name=""/>
        <dsp:cNvSpPr/>
      </dsp:nvSpPr>
      <dsp:spPr>
        <a:xfrm>
          <a:off x="1423101" y="164626"/>
          <a:ext cx="1154499" cy="692699"/>
        </a:xfrm>
        <a:prstGeom prst="rect">
          <a:avLst/>
        </a:prstGeom>
        <a:solidFill>
          <a:schemeClr val="accent4">
            <a:alpha val="90000"/>
            <a:hueOff val="0"/>
            <a:satOff val="0"/>
            <a:lumOff val="0"/>
            <a:alphaOff val="-1000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endParaRPr lang="en-US" sz="2400" kern="1200"/>
        </a:p>
      </dsp:txBody>
      <dsp:txXfrm>
        <a:off x="1423101" y="164626"/>
        <a:ext cx="1154499" cy="692699"/>
      </dsp:txXfrm>
    </dsp:sp>
    <dsp:sp modelId="{18587CB0-31BB-4076-9447-3102D0450EE2}">
      <dsp:nvSpPr>
        <dsp:cNvPr id="0" name=""/>
        <dsp:cNvSpPr/>
      </dsp:nvSpPr>
      <dsp:spPr>
        <a:xfrm>
          <a:off x="580316" y="855526"/>
          <a:ext cx="2840069" cy="234934"/>
        </a:xfrm>
        <a:custGeom>
          <a:avLst/>
          <a:gdLst/>
          <a:ahLst/>
          <a:cxnLst/>
          <a:rect l="0" t="0" r="0" b="0"/>
          <a:pathLst>
            <a:path>
              <a:moveTo>
                <a:pt x="2840069" y="0"/>
              </a:moveTo>
              <a:lnTo>
                <a:pt x="2840069" y="134567"/>
              </a:lnTo>
              <a:lnTo>
                <a:pt x="0" y="134567"/>
              </a:lnTo>
              <a:lnTo>
                <a:pt x="0" y="234934"/>
              </a:lnTo>
            </a:path>
          </a:pathLst>
        </a:custGeom>
        <a:noFill/>
        <a:ln w="12700" cap="flat" cmpd="sng" algn="ctr">
          <a:solidFill>
            <a:schemeClr val="accent4">
              <a:shade val="90000"/>
              <a:hueOff val="421166"/>
              <a:satOff val="-21886"/>
              <a:lumOff val="26948"/>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1929040" y="971665"/>
        <a:ext cx="142622" cy="2655"/>
      </dsp:txXfrm>
    </dsp:sp>
    <dsp:sp modelId="{246B5AA1-4F60-4AF5-82DC-DAC8E0D5B9BA}">
      <dsp:nvSpPr>
        <dsp:cNvPr id="0" name=""/>
        <dsp:cNvSpPr/>
      </dsp:nvSpPr>
      <dsp:spPr>
        <a:xfrm>
          <a:off x="2843136" y="164626"/>
          <a:ext cx="1154499" cy="692699"/>
        </a:xfrm>
        <a:prstGeom prst="rect">
          <a:avLst/>
        </a:prstGeom>
        <a:solidFill>
          <a:schemeClr val="accent4">
            <a:alpha val="90000"/>
            <a:hueOff val="0"/>
            <a:satOff val="0"/>
            <a:lumOff val="0"/>
            <a:alphaOff val="-2000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endParaRPr lang="en-US" sz="2400" kern="1200"/>
        </a:p>
      </dsp:txBody>
      <dsp:txXfrm>
        <a:off x="2843136" y="164626"/>
        <a:ext cx="1154499" cy="692699"/>
      </dsp:txXfrm>
    </dsp:sp>
    <dsp:sp modelId="{5CA975BA-2EBA-436D-BCCE-D9225C243D26}">
      <dsp:nvSpPr>
        <dsp:cNvPr id="0" name=""/>
        <dsp:cNvSpPr/>
      </dsp:nvSpPr>
      <dsp:spPr>
        <a:xfrm>
          <a:off x="1155766" y="1423490"/>
          <a:ext cx="234934" cy="91440"/>
        </a:xfrm>
        <a:custGeom>
          <a:avLst/>
          <a:gdLst/>
          <a:ahLst/>
          <a:cxnLst/>
          <a:rect l="0" t="0" r="0" b="0"/>
          <a:pathLst>
            <a:path>
              <a:moveTo>
                <a:pt x="0" y="45720"/>
              </a:moveTo>
              <a:lnTo>
                <a:pt x="234934" y="45720"/>
              </a:lnTo>
            </a:path>
          </a:pathLst>
        </a:custGeom>
        <a:noFill/>
        <a:ln w="12700" cap="flat" cmpd="sng" algn="ctr">
          <a:solidFill>
            <a:schemeClr val="accent4">
              <a:shade val="90000"/>
              <a:hueOff val="631749"/>
              <a:satOff val="-32829"/>
              <a:lumOff val="40422"/>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1266595" y="1467883"/>
        <a:ext cx="13276" cy="2655"/>
      </dsp:txXfrm>
    </dsp:sp>
    <dsp:sp modelId="{2E39AB36-05A7-4A84-B08B-18AFBC80E985}">
      <dsp:nvSpPr>
        <dsp:cNvPr id="0" name=""/>
        <dsp:cNvSpPr/>
      </dsp:nvSpPr>
      <dsp:spPr>
        <a:xfrm>
          <a:off x="3066" y="1122860"/>
          <a:ext cx="1154499" cy="692699"/>
        </a:xfrm>
        <a:prstGeom prst="rect">
          <a:avLst/>
        </a:prstGeom>
        <a:solidFill>
          <a:schemeClr val="accent4">
            <a:alpha val="90000"/>
            <a:hueOff val="0"/>
            <a:satOff val="0"/>
            <a:lumOff val="0"/>
            <a:alphaOff val="-3000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endParaRPr lang="en-US" sz="2400" kern="1200"/>
        </a:p>
      </dsp:txBody>
      <dsp:txXfrm>
        <a:off x="3066" y="1122860"/>
        <a:ext cx="1154499" cy="692699"/>
      </dsp:txXfrm>
    </dsp:sp>
    <dsp:sp modelId="{FA356B6C-0EDD-4AA2-9DC4-FD4C4FF4CA9E}">
      <dsp:nvSpPr>
        <dsp:cNvPr id="0" name=""/>
        <dsp:cNvSpPr/>
      </dsp:nvSpPr>
      <dsp:spPr>
        <a:xfrm>
          <a:off x="1423101" y="1122860"/>
          <a:ext cx="1154499" cy="692699"/>
        </a:xfrm>
        <a:prstGeom prst="rect">
          <a:avLst/>
        </a:prstGeom>
        <a:solidFill>
          <a:schemeClr val="accent4">
            <a:alpha val="90000"/>
            <a:hueOff val="0"/>
            <a:satOff val="0"/>
            <a:lumOff val="0"/>
            <a:alphaOff val="-4000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endParaRPr lang="en-US" sz="2400" kern="1200"/>
        </a:p>
      </dsp:txBody>
      <dsp:txXfrm>
        <a:off x="1423101" y="1122860"/>
        <a:ext cx="1154499" cy="69269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34E1C6-55C0-4437-A5FA-B1B81AEDCA03}">
      <dsp:nvSpPr>
        <dsp:cNvPr id="0" name=""/>
        <dsp:cNvSpPr/>
      </dsp:nvSpPr>
      <dsp:spPr>
        <a:xfrm>
          <a:off x="2671585" y="1119655"/>
          <a:ext cx="1368467" cy="1368467"/>
        </a:xfrm>
        <a:prstGeom prst="gear9">
          <a:avLst/>
        </a:prstGeom>
        <a:solidFill>
          <a:schemeClr val="accent4">
            <a:shade val="80000"/>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3020" tIns="33020" rIns="33020" bIns="33020" numCol="1" spcCol="1270" anchor="ctr" anchorCtr="0">
          <a:noAutofit/>
        </a:bodyPr>
        <a:lstStyle/>
        <a:p>
          <a:pPr marL="0" lvl="0" indent="0" algn="ctr" defTabSz="1155700">
            <a:lnSpc>
              <a:spcPct val="90000"/>
            </a:lnSpc>
            <a:spcBef>
              <a:spcPct val="0"/>
            </a:spcBef>
            <a:spcAft>
              <a:spcPct val="35000"/>
            </a:spcAft>
            <a:buNone/>
          </a:pPr>
          <a:endParaRPr lang="en-US" sz="2600" kern="1200" dirty="0"/>
        </a:p>
      </dsp:txBody>
      <dsp:txXfrm>
        <a:off x="2946708" y="1440212"/>
        <a:ext cx="818221" cy="703420"/>
      </dsp:txXfrm>
    </dsp:sp>
    <dsp:sp modelId="{559FE354-4011-46F6-8104-5B48576A7BF5}">
      <dsp:nvSpPr>
        <dsp:cNvPr id="0" name=""/>
        <dsp:cNvSpPr/>
      </dsp:nvSpPr>
      <dsp:spPr>
        <a:xfrm>
          <a:off x="1875386" y="796199"/>
          <a:ext cx="995249" cy="995249"/>
        </a:xfrm>
        <a:prstGeom prst="gear6">
          <a:avLst/>
        </a:prstGeom>
        <a:solidFill>
          <a:schemeClr val="accent4">
            <a:shade val="80000"/>
            <a:hueOff val="264123"/>
            <a:satOff val="-15129"/>
            <a:lumOff val="1677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666750">
            <a:lnSpc>
              <a:spcPct val="90000"/>
            </a:lnSpc>
            <a:spcBef>
              <a:spcPct val="0"/>
            </a:spcBef>
            <a:spcAft>
              <a:spcPct val="35000"/>
            </a:spcAft>
            <a:buNone/>
          </a:pPr>
          <a:endParaRPr lang="en-US" sz="1500" kern="1200"/>
        </a:p>
      </dsp:txBody>
      <dsp:txXfrm>
        <a:off x="2125943" y="1048270"/>
        <a:ext cx="494135" cy="491107"/>
      </dsp:txXfrm>
    </dsp:sp>
    <dsp:sp modelId="{83C4871B-40DC-48DD-836B-985649805D9F}">
      <dsp:nvSpPr>
        <dsp:cNvPr id="0" name=""/>
        <dsp:cNvSpPr/>
      </dsp:nvSpPr>
      <dsp:spPr>
        <a:xfrm rot="20700000">
          <a:off x="2432827" y="109578"/>
          <a:ext cx="975141" cy="975141"/>
        </a:xfrm>
        <a:prstGeom prst="gear6">
          <a:avLst/>
        </a:prstGeom>
        <a:solidFill>
          <a:schemeClr val="accent4">
            <a:shade val="80000"/>
            <a:hueOff val="528246"/>
            <a:satOff val="-30258"/>
            <a:lumOff val="33541"/>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marL="0" lvl="0" indent="0" algn="ctr" defTabSz="755650">
            <a:lnSpc>
              <a:spcPct val="90000"/>
            </a:lnSpc>
            <a:spcBef>
              <a:spcPct val="0"/>
            </a:spcBef>
            <a:spcAft>
              <a:spcPct val="35000"/>
            </a:spcAft>
            <a:buNone/>
          </a:pPr>
          <a:endParaRPr lang="en-US" sz="1700" kern="1200"/>
        </a:p>
      </dsp:txBody>
      <dsp:txXfrm rot="-20700000">
        <a:off x="2646704" y="323455"/>
        <a:ext cx="547387" cy="547387"/>
      </dsp:txXfrm>
    </dsp:sp>
    <dsp:sp modelId="{EDC6D1DB-55E7-4CEE-9970-7D66439CB69F}">
      <dsp:nvSpPr>
        <dsp:cNvPr id="0" name=""/>
        <dsp:cNvSpPr/>
      </dsp:nvSpPr>
      <dsp:spPr>
        <a:xfrm>
          <a:off x="2548697" y="923003"/>
          <a:ext cx="1751638" cy="1751638"/>
        </a:xfrm>
        <a:prstGeom prst="circularArrow">
          <a:avLst>
            <a:gd name="adj1" fmla="val 4687"/>
            <a:gd name="adj2" fmla="val 299029"/>
            <a:gd name="adj3" fmla="val 2453861"/>
            <a:gd name="adj4" fmla="val 16002691"/>
            <a:gd name="adj5" fmla="val 5469"/>
          </a:avLst>
        </a:prstGeom>
        <a:solidFill>
          <a:schemeClr val="accent4">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AFB8E6E-ECD7-4B9D-8FA0-8855970D8E6B}">
      <dsp:nvSpPr>
        <dsp:cNvPr id="0" name=""/>
        <dsp:cNvSpPr/>
      </dsp:nvSpPr>
      <dsp:spPr>
        <a:xfrm>
          <a:off x="1699129" y="583310"/>
          <a:ext cx="1272674" cy="1272674"/>
        </a:xfrm>
        <a:prstGeom prst="leftCircularArrow">
          <a:avLst>
            <a:gd name="adj1" fmla="val 6452"/>
            <a:gd name="adj2" fmla="val 429999"/>
            <a:gd name="adj3" fmla="val 10489124"/>
            <a:gd name="adj4" fmla="val 14837806"/>
            <a:gd name="adj5" fmla="val 7527"/>
          </a:avLst>
        </a:prstGeom>
        <a:solidFill>
          <a:schemeClr val="accent4">
            <a:shade val="90000"/>
            <a:hueOff val="264101"/>
            <a:satOff val="-14840"/>
            <a:lumOff val="15619"/>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0F172A03-55C3-4566-85A6-5FB3A24FB8CB}">
      <dsp:nvSpPr>
        <dsp:cNvPr id="0" name=""/>
        <dsp:cNvSpPr/>
      </dsp:nvSpPr>
      <dsp:spPr>
        <a:xfrm>
          <a:off x="2207267" y="-96691"/>
          <a:ext cx="1372199" cy="1372199"/>
        </a:xfrm>
        <a:prstGeom prst="circularArrow">
          <a:avLst>
            <a:gd name="adj1" fmla="val 5984"/>
            <a:gd name="adj2" fmla="val 394124"/>
            <a:gd name="adj3" fmla="val 13313824"/>
            <a:gd name="adj4" fmla="val 10508221"/>
            <a:gd name="adj5" fmla="val 6981"/>
          </a:avLst>
        </a:prstGeom>
        <a:solidFill>
          <a:schemeClr val="accent4">
            <a:shade val="90000"/>
            <a:hueOff val="528203"/>
            <a:satOff val="-29681"/>
            <a:lumOff val="31238"/>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bProcess3">
  <dgm:title val=""/>
  <dgm:desc val=""/>
  <dgm:catLst>
    <dgm:cat type="process" pri="18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Lst>
        <dgm:ruleLst>
          <dgm:rule type="primFontSz" val="5"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92C7E8-E5B1-4258-AF39-4D4B5BCD94B8}" type="datetimeFigureOut">
              <a:rPr lang="en-US" smtClean="0"/>
              <a:t>3/3/2025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62C718-852F-4ABC-81A0-A4956C9FDCF8}" type="slidenum">
              <a:rPr lang="en-US" smtClean="0"/>
              <a:t>‹#›</a:t>
            </a:fld>
            <a:endParaRPr lang="en-US"/>
          </a:p>
        </p:txBody>
      </p:sp>
    </p:spTree>
    <p:extLst>
      <p:ext uri="{BB962C8B-B14F-4D97-AF65-F5344CB8AC3E}">
        <p14:creationId xmlns:p14="http://schemas.microsoft.com/office/powerpoint/2010/main" val="8607962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F62C718-852F-4ABC-81A0-A4956C9FDCF8}" type="slidenum">
              <a:rPr lang="en-US" smtClean="0"/>
              <a:t>1</a:t>
            </a:fld>
            <a:endParaRPr lang="en-US"/>
          </a:p>
        </p:txBody>
      </p:sp>
    </p:spTree>
    <p:extLst>
      <p:ext uri="{BB962C8B-B14F-4D97-AF65-F5344CB8AC3E}">
        <p14:creationId xmlns:p14="http://schemas.microsoft.com/office/powerpoint/2010/main" val="20061314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F62C718-852F-4ABC-81A0-A4956C9FDCF8}" type="slidenum">
              <a:rPr lang="en-US" smtClean="0"/>
              <a:t>2</a:t>
            </a:fld>
            <a:endParaRPr lang="en-US"/>
          </a:p>
        </p:txBody>
      </p:sp>
    </p:spTree>
    <p:extLst>
      <p:ext uri="{BB962C8B-B14F-4D97-AF65-F5344CB8AC3E}">
        <p14:creationId xmlns:p14="http://schemas.microsoft.com/office/powerpoint/2010/main" val="35526419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F62C718-852F-4ABC-81A0-A4956C9FDCF8}" type="slidenum">
              <a:rPr lang="en-US" smtClean="0"/>
              <a:t>3</a:t>
            </a:fld>
            <a:endParaRPr lang="en-US"/>
          </a:p>
        </p:txBody>
      </p:sp>
    </p:spTree>
    <p:extLst>
      <p:ext uri="{BB962C8B-B14F-4D97-AF65-F5344CB8AC3E}">
        <p14:creationId xmlns:p14="http://schemas.microsoft.com/office/powerpoint/2010/main" val="37114954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F62C718-852F-4ABC-81A0-A4956C9FDCF8}" type="slidenum">
              <a:rPr lang="en-US" smtClean="0"/>
              <a:t>4</a:t>
            </a:fld>
            <a:endParaRPr lang="en-US"/>
          </a:p>
        </p:txBody>
      </p:sp>
    </p:spTree>
    <p:extLst>
      <p:ext uri="{BB962C8B-B14F-4D97-AF65-F5344CB8AC3E}">
        <p14:creationId xmlns:p14="http://schemas.microsoft.com/office/powerpoint/2010/main" val="32651958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AFECC8-49CD-7C88-1EA1-1E69455B07E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EBCC3E7-819F-7518-FE46-8EF2CD74FE1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C3CBEDC-BDF5-DBEA-7F4D-F173C6EBE702}"/>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E0586361-0C07-6D6D-5F7E-757882E85BEF}"/>
              </a:ext>
            </a:extLst>
          </p:cNvPr>
          <p:cNvSpPr>
            <a:spLocks noGrp="1"/>
          </p:cNvSpPr>
          <p:nvPr>
            <p:ph type="sldNum" sz="quarter" idx="5"/>
          </p:nvPr>
        </p:nvSpPr>
        <p:spPr/>
        <p:txBody>
          <a:bodyPr/>
          <a:lstStyle/>
          <a:p>
            <a:fld id="{4F62C718-852F-4ABC-81A0-A4956C9FDCF8}" type="slidenum">
              <a:rPr lang="en-US" smtClean="0"/>
              <a:t>5</a:t>
            </a:fld>
            <a:endParaRPr lang="en-US"/>
          </a:p>
        </p:txBody>
      </p:sp>
    </p:spTree>
    <p:extLst>
      <p:ext uri="{BB962C8B-B14F-4D97-AF65-F5344CB8AC3E}">
        <p14:creationId xmlns:p14="http://schemas.microsoft.com/office/powerpoint/2010/main" val="31003174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F62C718-852F-4ABC-81A0-A4956C9FDCF8}" type="slidenum">
              <a:rPr lang="en-US" smtClean="0"/>
              <a:t>6</a:t>
            </a:fld>
            <a:endParaRPr lang="en-US"/>
          </a:p>
        </p:txBody>
      </p:sp>
    </p:spTree>
    <p:extLst>
      <p:ext uri="{BB962C8B-B14F-4D97-AF65-F5344CB8AC3E}">
        <p14:creationId xmlns:p14="http://schemas.microsoft.com/office/powerpoint/2010/main" val="32716321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F62C718-852F-4ABC-81A0-A4956C9FDCF8}" type="slidenum">
              <a:rPr lang="en-US" smtClean="0"/>
              <a:t>10</a:t>
            </a:fld>
            <a:endParaRPr lang="en-US"/>
          </a:p>
        </p:txBody>
      </p:sp>
    </p:spTree>
    <p:extLst>
      <p:ext uri="{BB962C8B-B14F-4D97-AF65-F5344CB8AC3E}">
        <p14:creationId xmlns:p14="http://schemas.microsoft.com/office/powerpoint/2010/main" val="27486792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F62C718-852F-4ABC-81A0-A4956C9FDCF8}" type="slidenum">
              <a:rPr lang="en-US" smtClean="0"/>
              <a:t>11</a:t>
            </a:fld>
            <a:endParaRPr lang="en-US"/>
          </a:p>
        </p:txBody>
      </p:sp>
    </p:spTree>
    <p:extLst>
      <p:ext uri="{BB962C8B-B14F-4D97-AF65-F5344CB8AC3E}">
        <p14:creationId xmlns:p14="http://schemas.microsoft.com/office/powerpoint/2010/main" val="4871621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F62C718-852F-4ABC-81A0-A4956C9FDCF8}" type="slidenum">
              <a:rPr lang="en-US" smtClean="0"/>
              <a:t>12</a:t>
            </a:fld>
            <a:endParaRPr lang="en-US"/>
          </a:p>
        </p:txBody>
      </p:sp>
    </p:spTree>
    <p:extLst>
      <p:ext uri="{BB962C8B-B14F-4D97-AF65-F5344CB8AC3E}">
        <p14:creationId xmlns:p14="http://schemas.microsoft.com/office/powerpoint/2010/main" val="37065699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E564E6-8E28-6C40-8824-18C7B510E8C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55295BA-1936-281C-A276-27B23851E8F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C23D42D-9512-CE55-C765-B71F81959B35}"/>
              </a:ext>
            </a:extLst>
          </p:cNvPr>
          <p:cNvSpPr>
            <a:spLocks noGrp="1"/>
          </p:cNvSpPr>
          <p:nvPr>
            <p:ph type="dt" sz="half" idx="10"/>
          </p:nvPr>
        </p:nvSpPr>
        <p:spPr/>
        <p:txBody>
          <a:bodyPr/>
          <a:lstStyle/>
          <a:p>
            <a:fld id="{E205E54A-6817-44D7-A2F2-B007000CBBCA}" type="datetimeFigureOut">
              <a:rPr lang="en-US" smtClean="0"/>
              <a:t>3/3/2025</a:t>
            </a:fld>
            <a:endParaRPr lang="en-US"/>
          </a:p>
        </p:txBody>
      </p:sp>
      <p:sp>
        <p:nvSpPr>
          <p:cNvPr id="5" name="Footer Placeholder 4">
            <a:extLst>
              <a:ext uri="{FF2B5EF4-FFF2-40B4-BE49-F238E27FC236}">
                <a16:creationId xmlns:a16="http://schemas.microsoft.com/office/drawing/2014/main" id="{49F376B0-598E-1F00-1417-83709F5EBA0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699AD6E-C547-E917-0B0F-5C7A65DBFE26}"/>
              </a:ext>
            </a:extLst>
          </p:cNvPr>
          <p:cNvSpPr>
            <a:spLocks noGrp="1"/>
          </p:cNvSpPr>
          <p:nvPr>
            <p:ph type="sldNum" sz="quarter" idx="12"/>
          </p:nvPr>
        </p:nvSpPr>
        <p:spPr/>
        <p:txBody>
          <a:bodyPr/>
          <a:lstStyle/>
          <a:p>
            <a:fld id="{179BA17D-B891-420A-99FF-8D2E21FFAE23}" type="slidenum">
              <a:rPr lang="en-US" smtClean="0"/>
              <a:t>‹#›</a:t>
            </a:fld>
            <a:endParaRPr lang="en-US"/>
          </a:p>
        </p:txBody>
      </p:sp>
    </p:spTree>
    <p:extLst>
      <p:ext uri="{BB962C8B-B14F-4D97-AF65-F5344CB8AC3E}">
        <p14:creationId xmlns:p14="http://schemas.microsoft.com/office/powerpoint/2010/main" val="33546786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5A6C60-F11A-F93B-9144-D8211FC9D5B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40F7519-F1DC-1EB7-4ECE-B61DC5CD006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B97CAD4-AC5E-D577-F177-4CED488D9665}"/>
              </a:ext>
            </a:extLst>
          </p:cNvPr>
          <p:cNvSpPr>
            <a:spLocks noGrp="1"/>
          </p:cNvSpPr>
          <p:nvPr>
            <p:ph type="dt" sz="half" idx="10"/>
          </p:nvPr>
        </p:nvSpPr>
        <p:spPr/>
        <p:txBody>
          <a:bodyPr/>
          <a:lstStyle/>
          <a:p>
            <a:fld id="{E205E54A-6817-44D7-A2F2-B007000CBBCA}" type="datetimeFigureOut">
              <a:rPr lang="en-US" smtClean="0"/>
              <a:t>3/3/2025</a:t>
            </a:fld>
            <a:endParaRPr lang="en-US"/>
          </a:p>
        </p:txBody>
      </p:sp>
      <p:sp>
        <p:nvSpPr>
          <p:cNvPr id="5" name="Footer Placeholder 4">
            <a:extLst>
              <a:ext uri="{FF2B5EF4-FFF2-40B4-BE49-F238E27FC236}">
                <a16:creationId xmlns:a16="http://schemas.microsoft.com/office/drawing/2014/main" id="{4BF1EF62-BA34-F49F-5940-184109C066F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2F03E41-0E08-6BAB-CEDD-DDDFBD312888}"/>
              </a:ext>
            </a:extLst>
          </p:cNvPr>
          <p:cNvSpPr>
            <a:spLocks noGrp="1"/>
          </p:cNvSpPr>
          <p:nvPr>
            <p:ph type="sldNum" sz="quarter" idx="12"/>
          </p:nvPr>
        </p:nvSpPr>
        <p:spPr/>
        <p:txBody>
          <a:bodyPr/>
          <a:lstStyle/>
          <a:p>
            <a:fld id="{179BA17D-B891-420A-99FF-8D2E21FFAE23}" type="slidenum">
              <a:rPr lang="en-US" smtClean="0"/>
              <a:t>‹#›</a:t>
            </a:fld>
            <a:endParaRPr lang="en-US"/>
          </a:p>
        </p:txBody>
      </p:sp>
    </p:spTree>
    <p:extLst>
      <p:ext uri="{BB962C8B-B14F-4D97-AF65-F5344CB8AC3E}">
        <p14:creationId xmlns:p14="http://schemas.microsoft.com/office/powerpoint/2010/main" val="42605195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FF9D518-3D31-AF17-8A5F-7C23DB21468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F77D9AB-8589-B5A3-B086-3DB37D36746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640990A-F028-6208-FB54-B1162228F5AA}"/>
              </a:ext>
            </a:extLst>
          </p:cNvPr>
          <p:cNvSpPr>
            <a:spLocks noGrp="1"/>
          </p:cNvSpPr>
          <p:nvPr>
            <p:ph type="dt" sz="half" idx="10"/>
          </p:nvPr>
        </p:nvSpPr>
        <p:spPr/>
        <p:txBody>
          <a:bodyPr/>
          <a:lstStyle/>
          <a:p>
            <a:fld id="{E205E54A-6817-44D7-A2F2-B007000CBBCA}" type="datetimeFigureOut">
              <a:rPr lang="en-US" smtClean="0"/>
              <a:t>3/3/2025</a:t>
            </a:fld>
            <a:endParaRPr lang="en-US"/>
          </a:p>
        </p:txBody>
      </p:sp>
      <p:sp>
        <p:nvSpPr>
          <p:cNvPr id="5" name="Footer Placeholder 4">
            <a:extLst>
              <a:ext uri="{FF2B5EF4-FFF2-40B4-BE49-F238E27FC236}">
                <a16:creationId xmlns:a16="http://schemas.microsoft.com/office/drawing/2014/main" id="{12F96721-7B6A-C401-303D-1DEAEA7EEBC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8BB1BD6-D8FC-FA7B-7296-E3F27C4C3510}"/>
              </a:ext>
            </a:extLst>
          </p:cNvPr>
          <p:cNvSpPr>
            <a:spLocks noGrp="1"/>
          </p:cNvSpPr>
          <p:nvPr>
            <p:ph type="sldNum" sz="quarter" idx="12"/>
          </p:nvPr>
        </p:nvSpPr>
        <p:spPr/>
        <p:txBody>
          <a:bodyPr/>
          <a:lstStyle/>
          <a:p>
            <a:fld id="{179BA17D-B891-420A-99FF-8D2E21FFAE23}" type="slidenum">
              <a:rPr lang="en-US" smtClean="0"/>
              <a:t>‹#›</a:t>
            </a:fld>
            <a:endParaRPr lang="en-US"/>
          </a:p>
        </p:txBody>
      </p:sp>
    </p:spTree>
    <p:extLst>
      <p:ext uri="{BB962C8B-B14F-4D97-AF65-F5344CB8AC3E}">
        <p14:creationId xmlns:p14="http://schemas.microsoft.com/office/powerpoint/2010/main" val="4597588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AC5CEF-5030-6C45-3F10-14B08F38648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154F7F3-7DDE-A60D-EA04-CC0CEA2014D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0406AF4-2D69-2F07-1426-2C0B8EE7FA09}"/>
              </a:ext>
            </a:extLst>
          </p:cNvPr>
          <p:cNvSpPr>
            <a:spLocks noGrp="1"/>
          </p:cNvSpPr>
          <p:nvPr>
            <p:ph type="dt" sz="half" idx="10"/>
          </p:nvPr>
        </p:nvSpPr>
        <p:spPr/>
        <p:txBody>
          <a:bodyPr/>
          <a:lstStyle/>
          <a:p>
            <a:fld id="{E205E54A-6817-44D7-A2F2-B007000CBBCA}" type="datetimeFigureOut">
              <a:rPr lang="en-US" smtClean="0"/>
              <a:t>3/3/2025</a:t>
            </a:fld>
            <a:endParaRPr lang="en-US"/>
          </a:p>
        </p:txBody>
      </p:sp>
      <p:sp>
        <p:nvSpPr>
          <p:cNvPr id="5" name="Footer Placeholder 4">
            <a:extLst>
              <a:ext uri="{FF2B5EF4-FFF2-40B4-BE49-F238E27FC236}">
                <a16:creationId xmlns:a16="http://schemas.microsoft.com/office/drawing/2014/main" id="{279D0F2B-C0A1-4663-2096-61DE78E899D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793C467-33A2-E279-87E7-D007141B9A5A}"/>
              </a:ext>
            </a:extLst>
          </p:cNvPr>
          <p:cNvSpPr>
            <a:spLocks noGrp="1"/>
          </p:cNvSpPr>
          <p:nvPr>
            <p:ph type="sldNum" sz="quarter" idx="12"/>
          </p:nvPr>
        </p:nvSpPr>
        <p:spPr/>
        <p:txBody>
          <a:bodyPr/>
          <a:lstStyle/>
          <a:p>
            <a:fld id="{179BA17D-B891-420A-99FF-8D2E21FFAE23}" type="slidenum">
              <a:rPr lang="en-US" smtClean="0"/>
              <a:t>‹#›</a:t>
            </a:fld>
            <a:endParaRPr lang="en-US"/>
          </a:p>
        </p:txBody>
      </p:sp>
    </p:spTree>
    <p:extLst>
      <p:ext uri="{BB962C8B-B14F-4D97-AF65-F5344CB8AC3E}">
        <p14:creationId xmlns:p14="http://schemas.microsoft.com/office/powerpoint/2010/main" val="28339253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692CD8-E234-B514-D310-144BB0D65A6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C597889-B672-4D72-D382-168CE743A8F7}"/>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191C267-C4F0-4FEF-4171-67C510C0B833}"/>
              </a:ext>
            </a:extLst>
          </p:cNvPr>
          <p:cNvSpPr>
            <a:spLocks noGrp="1"/>
          </p:cNvSpPr>
          <p:nvPr>
            <p:ph type="dt" sz="half" idx="10"/>
          </p:nvPr>
        </p:nvSpPr>
        <p:spPr/>
        <p:txBody>
          <a:bodyPr/>
          <a:lstStyle/>
          <a:p>
            <a:fld id="{E205E54A-6817-44D7-A2F2-B007000CBBCA}" type="datetimeFigureOut">
              <a:rPr lang="en-US" smtClean="0"/>
              <a:t>3/3/2025</a:t>
            </a:fld>
            <a:endParaRPr lang="en-US"/>
          </a:p>
        </p:txBody>
      </p:sp>
      <p:sp>
        <p:nvSpPr>
          <p:cNvPr id="5" name="Footer Placeholder 4">
            <a:extLst>
              <a:ext uri="{FF2B5EF4-FFF2-40B4-BE49-F238E27FC236}">
                <a16:creationId xmlns:a16="http://schemas.microsoft.com/office/drawing/2014/main" id="{5E467DA8-AA74-A179-FB1A-E8B3CD85815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0B0D24C-F94B-A3E6-A9F2-CB299441734C}"/>
              </a:ext>
            </a:extLst>
          </p:cNvPr>
          <p:cNvSpPr>
            <a:spLocks noGrp="1"/>
          </p:cNvSpPr>
          <p:nvPr>
            <p:ph type="sldNum" sz="quarter" idx="12"/>
          </p:nvPr>
        </p:nvSpPr>
        <p:spPr/>
        <p:txBody>
          <a:bodyPr/>
          <a:lstStyle/>
          <a:p>
            <a:fld id="{179BA17D-B891-420A-99FF-8D2E21FFAE23}" type="slidenum">
              <a:rPr lang="en-US" smtClean="0"/>
              <a:t>‹#›</a:t>
            </a:fld>
            <a:endParaRPr lang="en-US"/>
          </a:p>
        </p:txBody>
      </p:sp>
    </p:spTree>
    <p:extLst>
      <p:ext uri="{BB962C8B-B14F-4D97-AF65-F5344CB8AC3E}">
        <p14:creationId xmlns:p14="http://schemas.microsoft.com/office/powerpoint/2010/main" val="37438647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DD7B8B-9A19-CCCE-D4DB-D8E63D93BFF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BB8FC21-5268-85E4-04CA-38F141782BA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E8A24FC-F4C4-C3C1-0494-BB805DBCC23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5A7EC3E-D37A-AE45-17F8-319F97C3DB13}"/>
              </a:ext>
            </a:extLst>
          </p:cNvPr>
          <p:cNvSpPr>
            <a:spLocks noGrp="1"/>
          </p:cNvSpPr>
          <p:nvPr>
            <p:ph type="dt" sz="half" idx="10"/>
          </p:nvPr>
        </p:nvSpPr>
        <p:spPr/>
        <p:txBody>
          <a:bodyPr/>
          <a:lstStyle/>
          <a:p>
            <a:fld id="{E205E54A-6817-44D7-A2F2-B007000CBBCA}" type="datetimeFigureOut">
              <a:rPr lang="en-US" smtClean="0"/>
              <a:t>3/3/2025</a:t>
            </a:fld>
            <a:endParaRPr lang="en-US"/>
          </a:p>
        </p:txBody>
      </p:sp>
      <p:sp>
        <p:nvSpPr>
          <p:cNvPr id="6" name="Footer Placeholder 5">
            <a:extLst>
              <a:ext uri="{FF2B5EF4-FFF2-40B4-BE49-F238E27FC236}">
                <a16:creationId xmlns:a16="http://schemas.microsoft.com/office/drawing/2014/main" id="{CE17582B-7E3C-A03B-88B6-05DCCBAB785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91541E0-02DD-ADBD-E771-6EACB0EF98A3}"/>
              </a:ext>
            </a:extLst>
          </p:cNvPr>
          <p:cNvSpPr>
            <a:spLocks noGrp="1"/>
          </p:cNvSpPr>
          <p:nvPr>
            <p:ph type="sldNum" sz="quarter" idx="12"/>
          </p:nvPr>
        </p:nvSpPr>
        <p:spPr/>
        <p:txBody>
          <a:bodyPr/>
          <a:lstStyle/>
          <a:p>
            <a:fld id="{179BA17D-B891-420A-99FF-8D2E21FFAE23}" type="slidenum">
              <a:rPr lang="en-US" smtClean="0"/>
              <a:t>‹#›</a:t>
            </a:fld>
            <a:endParaRPr lang="en-US"/>
          </a:p>
        </p:txBody>
      </p:sp>
    </p:spTree>
    <p:extLst>
      <p:ext uri="{BB962C8B-B14F-4D97-AF65-F5344CB8AC3E}">
        <p14:creationId xmlns:p14="http://schemas.microsoft.com/office/powerpoint/2010/main" val="29685144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ED9234-FEC0-7429-F539-92E395791A2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B135EDC-D046-F27D-8C28-493290F7B4D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10FC5AE-1937-DF55-9507-36B36E7784C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2DE2C75-3C14-FB9C-CC8A-BA801A4FDAE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07E9A9E-9610-42FD-AE15-9FCFD7DE171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5078A41-6303-7435-AE44-E0C248345D29}"/>
              </a:ext>
            </a:extLst>
          </p:cNvPr>
          <p:cNvSpPr>
            <a:spLocks noGrp="1"/>
          </p:cNvSpPr>
          <p:nvPr>
            <p:ph type="dt" sz="half" idx="10"/>
          </p:nvPr>
        </p:nvSpPr>
        <p:spPr/>
        <p:txBody>
          <a:bodyPr/>
          <a:lstStyle/>
          <a:p>
            <a:fld id="{E205E54A-6817-44D7-A2F2-B007000CBBCA}" type="datetimeFigureOut">
              <a:rPr lang="en-US" smtClean="0"/>
              <a:t>3/3/2025</a:t>
            </a:fld>
            <a:endParaRPr lang="en-US"/>
          </a:p>
        </p:txBody>
      </p:sp>
      <p:sp>
        <p:nvSpPr>
          <p:cNvPr id="8" name="Footer Placeholder 7">
            <a:extLst>
              <a:ext uri="{FF2B5EF4-FFF2-40B4-BE49-F238E27FC236}">
                <a16:creationId xmlns:a16="http://schemas.microsoft.com/office/drawing/2014/main" id="{E53713F2-31B9-D1FC-A337-574B5FA9D4E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16CD258-1E5F-9326-FD09-85552F46BA74}"/>
              </a:ext>
            </a:extLst>
          </p:cNvPr>
          <p:cNvSpPr>
            <a:spLocks noGrp="1"/>
          </p:cNvSpPr>
          <p:nvPr>
            <p:ph type="sldNum" sz="quarter" idx="12"/>
          </p:nvPr>
        </p:nvSpPr>
        <p:spPr/>
        <p:txBody>
          <a:bodyPr/>
          <a:lstStyle/>
          <a:p>
            <a:fld id="{179BA17D-B891-420A-99FF-8D2E21FFAE23}" type="slidenum">
              <a:rPr lang="en-US" smtClean="0"/>
              <a:t>‹#›</a:t>
            </a:fld>
            <a:endParaRPr lang="en-US"/>
          </a:p>
        </p:txBody>
      </p:sp>
    </p:spTree>
    <p:extLst>
      <p:ext uri="{BB962C8B-B14F-4D97-AF65-F5344CB8AC3E}">
        <p14:creationId xmlns:p14="http://schemas.microsoft.com/office/powerpoint/2010/main" val="28040392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417AEC-09F5-C0FE-356E-65B91CD4140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02C23E0-9042-AF76-513C-0F9FF46252FF}"/>
              </a:ext>
            </a:extLst>
          </p:cNvPr>
          <p:cNvSpPr>
            <a:spLocks noGrp="1"/>
          </p:cNvSpPr>
          <p:nvPr>
            <p:ph type="dt" sz="half" idx="10"/>
          </p:nvPr>
        </p:nvSpPr>
        <p:spPr/>
        <p:txBody>
          <a:bodyPr/>
          <a:lstStyle/>
          <a:p>
            <a:fld id="{E205E54A-6817-44D7-A2F2-B007000CBBCA}" type="datetimeFigureOut">
              <a:rPr lang="en-US" smtClean="0"/>
              <a:t>3/3/2025</a:t>
            </a:fld>
            <a:endParaRPr lang="en-US"/>
          </a:p>
        </p:txBody>
      </p:sp>
      <p:sp>
        <p:nvSpPr>
          <p:cNvPr id="4" name="Footer Placeholder 3">
            <a:extLst>
              <a:ext uri="{FF2B5EF4-FFF2-40B4-BE49-F238E27FC236}">
                <a16:creationId xmlns:a16="http://schemas.microsoft.com/office/drawing/2014/main" id="{C09AFA37-EB3D-50DA-879D-04A1B505691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36EEE89-2BED-96F2-1A24-88958D3D488B}"/>
              </a:ext>
            </a:extLst>
          </p:cNvPr>
          <p:cNvSpPr>
            <a:spLocks noGrp="1"/>
          </p:cNvSpPr>
          <p:nvPr>
            <p:ph type="sldNum" sz="quarter" idx="12"/>
          </p:nvPr>
        </p:nvSpPr>
        <p:spPr/>
        <p:txBody>
          <a:bodyPr/>
          <a:lstStyle/>
          <a:p>
            <a:fld id="{179BA17D-B891-420A-99FF-8D2E21FFAE23}" type="slidenum">
              <a:rPr lang="en-US" smtClean="0"/>
              <a:t>‹#›</a:t>
            </a:fld>
            <a:endParaRPr lang="en-US"/>
          </a:p>
        </p:txBody>
      </p:sp>
    </p:spTree>
    <p:extLst>
      <p:ext uri="{BB962C8B-B14F-4D97-AF65-F5344CB8AC3E}">
        <p14:creationId xmlns:p14="http://schemas.microsoft.com/office/powerpoint/2010/main" val="34750177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356CFB5-41CC-7888-F9A5-231C9BC98164}"/>
              </a:ext>
            </a:extLst>
          </p:cNvPr>
          <p:cNvSpPr>
            <a:spLocks noGrp="1"/>
          </p:cNvSpPr>
          <p:nvPr>
            <p:ph type="dt" sz="half" idx="10"/>
          </p:nvPr>
        </p:nvSpPr>
        <p:spPr/>
        <p:txBody>
          <a:bodyPr/>
          <a:lstStyle/>
          <a:p>
            <a:fld id="{E205E54A-6817-44D7-A2F2-B007000CBBCA}" type="datetimeFigureOut">
              <a:rPr lang="en-US" smtClean="0"/>
              <a:t>3/3/2025</a:t>
            </a:fld>
            <a:endParaRPr lang="en-US"/>
          </a:p>
        </p:txBody>
      </p:sp>
      <p:sp>
        <p:nvSpPr>
          <p:cNvPr id="3" name="Footer Placeholder 2">
            <a:extLst>
              <a:ext uri="{FF2B5EF4-FFF2-40B4-BE49-F238E27FC236}">
                <a16:creationId xmlns:a16="http://schemas.microsoft.com/office/drawing/2014/main" id="{EE3FF7C6-B383-6B9C-AC06-C7775608E55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F1F590F-2847-88C9-B1D3-D11658164F5C}"/>
              </a:ext>
            </a:extLst>
          </p:cNvPr>
          <p:cNvSpPr>
            <a:spLocks noGrp="1"/>
          </p:cNvSpPr>
          <p:nvPr>
            <p:ph type="sldNum" sz="quarter" idx="12"/>
          </p:nvPr>
        </p:nvSpPr>
        <p:spPr/>
        <p:txBody>
          <a:bodyPr/>
          <a:lstStyle/>
          <a:p>
            <a:fld id="{179BA17D-B891-420A-99FF-8D2E21FFAE23}" type="slidenum">
              <a:rPr lang="en-US" smtClean="0"/>
              <a:t>‹#›</a:t>
            </a:fld>
            <a:endParaRPr lang="en-US"/>
          </a:p>
        </p:txBody>
      </p:sp>
    </p:spTree>
    <p:extLst>
      <p:ext uri="{BB962C8B-B14F-4D97-AF65-F5344CB8AC3E}">
        <p14:creationId xmlns:p14="http://schemas.microsoft.com/office/powerpoint/2010/main" val="21095211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EB40D4-6456-EC22-A781-4DC66E28334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D599E95-AFBC-E305-F459-98FF390CE72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CC769C8-DE9F-682A-3985-4A44388C8B3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BBB7A98-EF0D-58BB-1A4F-7B783B38C4AF}"/>
              </a:ext>
            </a:extLst>
          </p:cNvPr>
          <p:cNvSpPr>
            <a:spLocks noGrp="1"/>
          </p:cNvSpPr>
          <p:nvPr>
            <p:ph type="dt" sz="half" idx="10"/>
          </p:nvPr>
        </p:nvSpPr>
        <p:spPr/>
        <p:txBody>
          <a:bodyPr/>
          <a:lstStyle/>
          <a:p>
            <a:fld id="{E205E54A-6817-44D7-A2F2-B007000CBBCA}" type="datetimeFigureOut">
              <a:rPr lang="en-US" smtClean="0"/>
              <a:t>3/3/2025</a:t>
            </a:fld>
            <a:endParaRPr lang="en-US"/>
          </a:p>
        </p:txBody>
      </p:sp>
      <p:sp>
        <p:nvSpPr>
          <p:cNvPr id="6" name="Footer Placeholder 5">
            <a:extLst>
              <a:ext uri="{FF2B5EF4-FFF2-40B4-BE49-F238E27FC236}">
                <a16:creationId xmlns:a16="http://schemas.microsoft.com/office/drawing/2014/main" id="{A4692D4D-4D94-3819-62F6-A0072263A5C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CD05C07-6EA8-CCC3-CA02-5A5BDDC6AD28}"/>
              </a:ext>
            </a:extLst>
          </p:cNvPr>
          <p:cNvSpPr>
            <a:spLocks noGrp="1"/>
          </p:cNvSpPr>
          <p:nvPr>
            <p:ph type="sldNum" sz="quarter" idx="12"/>
          </p:nvPr>
        </p:nvSpPr>
        <p:spPr/>
        <p:txBody>
          <a:bodyPr/>
          <a:lstStyle/>
          <a:p>
            <a:fld id="{179BA17D-B891-420A-99FF-8D2E21FFAE23}" type="slidenum">
              <a:rPr lang="en-US" smtClean="0"/>
              <a:t>‹#›</a:t>
            </a:fld>
            <a:endParaRPr lang="en-US"/>
          </a:p>
        </p:txBody>
      </p:sp>
    </p:spTree>
    <p:extLst>
      <p:ext uri="{BB962C8B-B14F-4D97-AF65-F5344CB8AC3E}">
        <p14:creationId xmlns:p14="http://schemas.microsoft.com/office/powerpoint/2010/main" val="32713130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378AFC-A0A9-07E6-4A27-5F2467DD184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206C2A6-6A77-3A16-2731-E8C882337C6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DD90C5D-341A-BAA2-BC15-2A4F68791E7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464BCFE-77CE-5EB3-CFC5-0F4EEB3B7D8D}"/>
              </a:ext>
            </a:extLst>
          </p:cNvPr>
          <p:cNvSpPr>
            <a:spLocks noGrp="1"/>
          </p:cNvSpPr>
          <p:nvPr>
            <p:ph type="dt" sz="half" idx="10"/>
          </p:nvPr>
        </p:nvSpPr>
        <p:spPr/>
        <p:txBody>
          <a:bodyPr/>
          <a:lstStyle/>
          <a:p>
            <a:fld id="{E205E54A-6817-44D7-A2F2-B007000CBBCA}" type="datetimeFigureOut">
              <a:rPr lang="en-US" smtClean="0"/>
              <a:t>3/3/2025</a:t>
            </a:fld>
            <a:endParaRPr lang="en-US"/>
          </a:p>
        </p:txBody>
      </p:sp>
      <p:sp>
        <p:nvSpPr>
          <p:cNvPr id="6" name="Footer Placeholder 5">
            <a:extLst>
              <a:ext uri="{FF2B5EF4-FFF2-40B4-BE49-F238E27FC236}">
                <a16:creationId xmlns:a16="http://schemas.microsoft.com/office/drawing/2014/main" id="{AD0230AB-8C31-DD96-A1F1-89BDC1646AE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9E37A28-A161-C3EB-9821-41F1E7BE09CF}"/>
              </a:ext>
            </a:extLst>
          </p:cNvPr>
          <p:cNvSpPr>
            <a:spLocks noGrp="1"/>
          </p:cNvSpPr>
          <p:nvPr>
            <p:ph type="sldNum" sz="quarter" idx="12"/>
          </p:nvPr>
        </p:nvSpPr>
        <p:spPr/>
        <p:txBody>
          <a:bodyPr/>
          <a:lstStyle/>
          <a:p>
            <a:fld id="{179BA17D-B891-420A-99FF-8D2E21FFAE23}" type="slidenum">
              <a:rPr lang="en-US" smtClean="0"/>
              <a:t>‹#›</a:t>
            </a:fld>
            <a:endParaRPr lang="en-US"/>
          </a:p>
        </p:txBody>
      </p:sp>
    </p:spTree>
    <p:extLst>
      <p:ext uri="{BB962C8B-B14F-4D97-AF65-F5344CB8AC3E}">
        <p14:creationId xmlns:p14="http://schemas.microsoft.com/office/powerpoint/2010/main" val="27069002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746A9F3-16AA-5087-D238-4CDAFD85A3C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828F523-B2BA-4FBF-1588-96E6B10FF5B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C17B54D-2CDC-36F3-4B86-839EF5F57F5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E205E54A-6817-44D7-A2F2-B007000CBBCA}" type="datetimeFigureOut">
              <a:rPr lang="en-US" smtClean="0"/>
              <a:t>3/3/2025</a:t>
            </a:fld>
            <a:endParaRPr lang="en-US"/>
          </a:p>
        </p:txBody>
      </p:sp>
      <p:sp>
        <p:nvSpPr>
          <p:cNvPr id="5" name="Footer Placeholder 4">
            <a:extLst>
              <a:ext uri="{FF2B5EF4-FFF2-40B4-BE49-F238E27FC236}">
                <a16:creationId xmlns:a16="http://schemas.microsoft.com/office/drawing/2014/main" id="{71860F29-B371-C58A-0FBE-2DCB8965D2A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12213949-50DC-82B6-0BBE-87E3268E6DF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179BA17D-B891-420A-99FF-8D2E21FFAE23}" type="slidenum">
              <a:rPr lang="en-US" smtClean="0"/>
              <a:t>‹#›</a:t>
            </a:fld>
            <a:endParaRPr lang="en-US"/>
          </a:p>
        </p:txBody>
      </p:sp>
    </p:spTree>
    <p:extLst>
      <p:ext uri="{BB962C8B-B14F-4D97-AF65-F5344CB8AC3E}">
        <p14:creationId xmlns:p14="http://schemas.microsoft.com/office/powerpoint/2010/main" val="39097527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4.png"/><Relationship Id="rId7"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1.svg"/><Relationship Id="rId18" Type="http://schemas.openxmlformats.org/officeDocument/2006/relationships/diagramData" Target="../diagrams/data2.xml"/><Relationship Id="rId3" Type="http://schemas.openxmlformats.org/officeDocument/2006/relationships/diagramData" Target="../diagrams/data1.xml"/><Relationship Id="rId21" Type="http://schemas.openxmlformats.org/officeDocument/2006/relationships/diagramColors" Target="../diagrams/colors2.xml"/><Relationship Id="rId7" Type="http://schemas.microsoft.com/office/2007/relationships/diagramDrawing" Target="../diagrams/drawing1.xml"/><Relationship Id="rId12" Type="http://schemas.openxmlformats.org/officeDocument/2006/relationships/image" Target="../media/image20.png"/><Relationship Id="rId17" Type="http://schemas.openxmlformats.org/officeDocument/2006/relationships/image" Target="../media/image25.svg"/><Relationship Id="rId2" Type="http://schemas.openxmlformats.org/officeDocument/2006/relationships/notesSlide" Target="../notesSlides/notesSlide9.xml"/><Relationship Id="rId16" Type="http://schemas.openxmlformats.org/officeDocument/2006/relationships/image" Target="../media/image24.png"/><Relationship Id="rId20" Type="http://schemas.openxmlformats.org/officeDocument/2006/relationships/diagramQuickStyle" Target="../diagrams/quickStyle2.xml"/><Relationship Id="rId1" Type="http://schemas.openxmlformats.org/officeDocument/2006/relationships/slideLayout" Target="../slideLayouts/slideLayout1.xml"/><Relationship Id="rId6" Type="http://schemas.openxmlformats.org/officeDocument/2006/relationships/diagramColors" Target="../diagrams/colors1.xml"/><Relationship Id="rId11" Type="http://schemas.openxmlformats.org/officeDocument/2006/relationships/image" Target="../media/image19.svg"/><Relationship Id="rId5" Type="http://schemas.openxmlformats.org/officeDocument/2006/relationships/diagramQuickStyle" Target="../diagrams/quickStyle1.xml"/><Relationship Id="rId15" Type="http://schemas.openxmlformats.org/officeDocument/2006/relationships/image" Target="../media/image23.svg"/><Relationship Id="rId23" Type="http://schemas.openxmlformats.org/officeDocument/2006/relationships/image" Target="../media/image4.png"/><Relationship Id="rId10" Type="http://schemas.openxmlformats.org/officeDocument/2006/relationships/image" Target="../media/image18.png"/><Relationship Id="rId19" Type="http://schemas.openxmlformats.org/officeDocument/2006/relationships/diagramLayout" Target="../diagrams/layout2.xml"/><Relationship Id="rId4" Type="http://schemas.openxmlformats.org/officeDocument/2006/relationships/diagramLayout" Target="../diagrams/layout1.xml"/><Relationship Id="rId9" Type="http://schemas.openxmlformats.org/officeDocument/2006/relationships/image" Target="../media/image17.svg"/><Relationship Id="rId14" Type="http://schemas.openxmlformats.org/officeDocument/2006/relationships/image" Target="../media/image22.png"/><Relationship Id="rId22" Type="http://schemas.microsoft.com/office/2007/relationships/diagramDrawing" Target="../diagrams/drawing2.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6.sv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jpg"/><Relationship Id="rId1" Type="http://schemas.openxmlformats.org/officeDocument/2006/relationships/slideLayout" Target="../slideLayouts/slideLayout2.xml"/><Relationship Id="rId5" Type="http://schemas.openxmlformats.org/officeDocument/2006/relationships/image" Target="../media/image9.sv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76C8C84A-E361-E92B-7F37-B369429C754D}"/>
              </a:ext>
            </a:extLst>
          </p:cNvPr>
          <p:cNvSpPr/>
          <p:nvPr/>
        </p:nvSpPr>
        <p:spPr>
          <a:xfrm>
            <a:off x="595972" y="1800693"/>
            <a:ext cx="4054963" cy="4054963"/>
          </a:xfrm>
          <a:prstGeom prst="ellipse">
            <a:avLst/>
          </a:prstGeom>
          <a:blipFill>
            <a:blip r:embed="rId3"/>
            <a:stretch>
              <a:fillRect l="-25559" t="-4339" r="-58781" b="-17574"/>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a:extLst>
              <a:ext uri="{FF2B5EF4-FFF2-40B4-BE49-F238E27FC236}">
                <a16:creationId xmlns:a16="http://schemas.microsoft.com/office/drawing/2014/main" id="{01A13A72-2483-08B4-6221-9C64C29F9540}"/>
              </a:ext>
            </a:extLst>
          </p:cNvPr>
          <p:cNvSpPr txBox="1"/>
          <p:nvPr/>
        </p:nvSpPr>
        <p:spPr>
          <a:xfrm>
            <a:off x="5178092" y="4098252"/>
            <a:ext cx="3825086" cy="461665"/>
          </a:xfrm>
          <a:prstGeom prst="rect">
            <a:avLst/>
          </a:prstGeom>
          <a:noFill/>
        </p:spPr>
        <p:txBody>
          <a:bodyPr wrap="none" rtlCol="0">
            <a:spAutoFit/>
          </a:bodyPr>
          <a:lstStyle/>
          <a:p>
            <a:r>
              <a:rPr lang="en-US" sz="2400" b="1" dirty="0">
                <a:solidFill>
                  <a:srgbClr val="002060"/>
                </a:solidFill>
              </a:rPr>
              <a:t>SUBHEADING GOES HERE</a:t>
            </a:r>
          </a:p>
        </p:txBody>
      </p:sp>
      <p:sp>
        <p:nvSpPr>
          <p:cNvPr id="7" name="TextBox 6">
            <a:extLst>
              <a:ext uri="{FF2B5EF4-FFF2-40B4-BE49-F238E27FC236}">
                <a16:creationId xmlns:a16="http://schemas.microsoft.com/office/drawing/2014/main" id="{7EA60F32-8A5B-075B-DA1A-E163EB2AAC0E}"/>
              </a:ext>
            </a:extLst>
          </p:cNvPr>
          <p:cNvSpPr txBox="1"/>
          <p:nvPr/>
        </p:nvSpPr>
        <p:spPr>
          <a:xfrm>
            <a:off x="5134429" y="3429000"/>
            <a:ext cx="5067413" cy="830997"/>
          </a:xfrm>
          <a:prstGeom prst="rect">
            <a:avLst/>
          </a:prstGeom>
          <a:noFill/>
        </p:spPr>
        <p:txBody>
          <a:bodyPr wrap="none" rtlCol="0">
            <a:spAutoFit/>
          </a:bodyPr>
          <a:lstStyle/>
          <a:p>
            <a:r>
              <a:rPr lang="en-US" sz="4800" b="1" dirty="0">
                <a:solidFill>
                  <a:schemeClr val="accent4"/>
                </a:solidFill>
              </a:rPr>
              <a:t>TITLE GOES HERE</a:t>
            </a:r>
          </a:p>
        </p:txBody>
      </p:sp>
      <p:pic>
        <p:nvPicPr>
          <p:cNvPr id="5" name="Picture 4" descr="A blue and white logo&#10;&#10;Description automatically generated">
            <a:extLst>
              <a:ext uri="{FF2B5EF4-FFF2-40B4-BE49-F238E27FC236}">
                <a16:creationId xmlns:a16="http://schemas.microsoft.com/office/drawing/2014/main" id="{B798A64A-507B-6D35-8F47-D988F3E4507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46926" y="2354943"/>
            <a:ext cx="988474" cy="1003376"/>
          </a:xfrm>
          <a:prstGeom prst="rect">
            <a:avLst/>
          </a:prstGeom>
        </p:spPr>
      </p:pic>
      <p:sp>
        <p:nvSpPr>
          <p:cNvPr id="9" name="Oval 8">
            <a:extLst>
              <a:ext uri="{FF2B5EF4-FFF2-40B4-BE49-F238E27FC236}">
                <a16:creationId xmlns:a16="http://schemas.microsoft.com/office/drawing/2014/main" id="{CFDF8FBA-F9AB-41C9-C2EA-43FAECA6F86B}"/>
              </a:ext>
            </a:extLst>
          </p:cNvPr>
          <p:cNvSpPr/>
          <p:nvPr/>
        </p:nvSpPr>
        <p:spPr>
          <a:xfrm>
            <a:off x="414997" y="1468877"/>
            <a:ext cx="4324091" cy="4324091"/>
          </a:xfrm>
          <a:prstGeom prst="ellipse">
            <a:avLst/>
          </a:pr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611481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7EA60F32-8A5B-075B-DA1A-E163EB2AAC0E}"/>
              </a:ext>
            </a:extLst>
          </p:cNvPr>
          <p:cNvSpPr txBox="1"/>
          <p:nvPr/>
        </p:nvSpPr>
        <p:spPr>
          <a:xfrm>
            <a:off x="4609853" y="3650609"/>
            <a:ext cx="4665060" cy="769441"/>
          </a:xfrm>
          <a:prstGeom prst="rect">
            <a:avLst/>
          </a:prstGeom>
          <a:noFill/>
        </p:spPr>
        <p:txBody>
          <a:bodyPr wrap="none" rtlCol="0">
            <a:spAutoFit/>
          </a:bodyPr>
          <a:lstStyle/>
          <a:p>
            <a:r>
              <a:rPr lang="en-US" sz="4400" b="1" dirty="0">
                <a:solidFill>
                  <a:schemeClr val="accent4"/>
                </a:solidFill>
              </a:rPr>
              <a:t>TITLE GOES HERE</a:t>
            </a:r>
          </a:p>
        </p:txBody>
      </p:sp>
      <p:sp>
        <p:nvSpPr>
          <p:cNvPr id="2" name="Oval 1">
            <a:extLst>
              <a:ext uri="{FF2B5EF4-FFF2-40B4-BE49-F238E27FC236}">
                <a16:creationId xmlns:a16="http://schemas.microsoft.com/office/drawing/2014/main" id="{B5F04D56-B0DC-2428-F71D-A10294A6C35F}"/>
              </a:ext>
            </a:extLst>
          </p:cNvPr>
          <p:cNvSpPr/>
          <p:nvPr/>
        </p:nvSpPr>
        <p:spPr>
          <a:xfrm>
            <a:off x="1057909" y="2607388"/>
            <a:ext cx="3193192" cy="3193192"/>
          </a:xfrm>
          <a:prstGeom prst="ellipse">
            <a:avLst/>
          </a:prstGeom>
          <a:blipFill>
            <a:blip r:embed="rId3"/>
            <a:stretch>
              <a:fillRect l="-58310" t="-2188" r="-35495" b="-19724"/>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Oval 4">
            <a:extLst>
              <a:ext uri="{FF2B5EF4-FFF2-40B4-BE49-F238E27FC236}">
                <a16:creationId xmlns:a16="http://schemas.microsoft.com/office/drawing/2014/main" id="{4E6B86A6-838B-A847-5215-741FB6385426}"/>
              </a:ext>
            </a:extLst>
          </p:cNvPr>
          <p:cNvSpPr/>
          <p:nvPr/>
        </p:nvSpPr>
        <p:spPr>
          <a:xfrm>
            <a:off x="2654505" y="1843988"/>
            <a:ext cx="1252180" cy="1252180"/>
          </a:xfrm>
          <a:prstGeom prst="ellipse">
            <a:avLst/>
          </a:prstGeom>
          <a:solidFill>
            <a:srgbClr val="0020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8" name="Oval 7">
            <a:extLst>
              <a:ext uri="{FF2B5EF4-FFF2-40B4-BE49-F238E27FC236}">
                <a16:creationId xmlns:a16="http://schemas.microsoft.com/office/drawing/2014/main" id="{9E342EAD-926E-46C8-6482-E7A131282BFF}"/>
              </a:ext>
            </a:extLst>
          </p:cNvPr>
          <p:cNvSpPr/>
          <p:nvPr/>
        </p:nvSpPr>
        <p:spPr>
          <a:xfrm>
            <a:off x="2197287" y="5251233"/>
            <a:ext cx="918049" cy="918049"/>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9" name="Oval 8">
            <a:extLst>
              <a:ext uri="{FF2B5EF4-FFF2-40B4-BE49-F238E27FC236}">
                <a16:creationId xmlns:a16="http://schemas.microsoft.com/office/drawing/2014/main" id="{29F3E4D1-351B-B34D-69AB-4B0595808D2E}"/>
              </a:ext>
            </a:extLst>
          </p:cNvPr>
          <p:cNvSpPr/>
          <p:nvPr/>
        </p:nvSpPr>
        <p:spPr>
          <a:xfrm>
            <a:off x="876934" y="2332768"/>
            <a:ext cx="3405124" cy="3405124"/>
          </a:xfrm>
          <a:prstGeom prst="ellipse">
            <a:avLst/>
          </a:pr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A white logo with black text&#10;&#10;Description automatically generated">
            <a:extLst>
              <a:ext uri="{FF2B5EF4-FFF2-40B4-BE49-F238E27FC236}">
                <a16:creationId xmlns:a16="http://schemas.microsoft.com/office/drawing/2014/main" id="{637C8B59-9158-EE23-ACA9-EC8C0E67BB6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4858" y="117169"/>
            <a:ext cx="644727" cy="656524"/>
          </a:xfrm>
          <a:prstGeom prst="rect">
            <a:avLst/>
          </a:prstGeom>
        </p:spPr>
      </p:pic>
      <p:sp>
        <p:nvSpPr>
          <p:cNvPr id="10" name="TextBox 9">
            <a:extLst>
              <a:ext uri="{FF2B5EF4-FFF2-40B4-BE49-F238E27FC236}">
                <a16:creationId xmlns:a16="http://schemas.microsoft.com/office/drawing/2014/main" id="{5930FD63-A4C9-84D0-5D02-ACC4B998F757}"/>
              </a:ext>
            </a:extLst>
          </p:cNvPr>
          <p:cNvSpPr txBox="1"/>
          <p:nvPr/>
        </p:nvSpPr>
        <p:spPr>
          <a:xfrm>
            <a:off x="1413074" y="260765"/>
            <a:ext cx="2135841" cy="369332"/>
          </a:xfrm>
          <a:prstGeom prst="rect">
            <a:avLst/>
          </a:prstGeom>
          <a:noFill/>
        </p:spPr>
        <p:txBody>
          <a:bodyPr wrap="none" rtlCol="0">
            <a:spAutoFit/>
          </a:bodyPr>
          <a:lstStyle/>
          <a:p>
            <a:r>
              <a:rPr lang="en-US" b="1" dirty="0">
                <a:solidFill>
                  <a:schemeClr val="bg1"/>
                </a:solidFill>
              </a:rPr>
              <a:t>Place caption here</a:t>
            </a:r>
          </a:p>
        </p:txBody>
      </p:sp>
    </p:spTree>
    <p:extLst>
      <p:ext uri="{BB962C8B-B14F-4D97-AF65-F5344CB8AC3E}">
        <p14:creationId xmlns:p14="http://schemas.microsoft.com/office/powerpoint/2010/main" val="2654493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0FED41F6-3AF7-12A7-EABD-00ABD2ACEB56}"/>
              </a:ext>
            </a:extLst>
          </p:cNvPr>
          <p:cNvSpPr txBox="1"/>
          <p:nvPr/>
        </p:nvSpPr>
        <p:spPr>
          <a:xfrm>
            <a:off x="889878" y="1273715"/>
            <a:ext cx="4653453" cy="646331"/>
          </a:xfrm>
          <a:prstGeom prst="rect">
            <a:avLst/>
          </a:prstGeom>
          <a:noFill/>
        </p:spPr>
        <p:txBody>
          <a:bodyPr wrap="none" rtlCol="0">
            <a:spAutoFit/>
          </a:bodyPr>
          <a:lstStyle/>
          <a:p>
            <a:r>
              <a:rPr lang="en-US" sz="3600" b="1" dirty="0">
                <a:solidFill>
                  <a:schemeClr val="accent4"/>
                </a:solidFill>
              </a:rPr>
              <a:t>Infographic Elements</a:t>
            </a:r>
          </a:p>
        </p:txBody>
      </p:sp>
      <p:pic>
        <p:nvPicPr>
          <p:cNvPr id="2" name="Picture 1" descr="A white logo with black text&#10;&#10;Description automatically generated">
            <a:extLst>
              <a:ext uri="{FF2B5EF4-FFF2-40B4-BE49-F238E27FC236}">
                <a16:creationId xmlns:a16="http://schemas.microsoft.com/office/drawing/2014/main" id="{1693D156-D5CD-4DBF-EF93-8F92606194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4858" y="117169"/>
            <a:ext cx="644727" cy="656524"/>
          </a:xfrm>
          <a:prstGeom prst="rect">
            <a:avLst/>
          </a:prstGeom>
        </p:spPr>
      </p:pic>
      <p:sp>
        <p:nvSpPr>
          <p:cNvPr id="3" name="TextBox 2">
            <a:extLst>
              <a:ext uri="{FF2B5EF4-FFF2-40B4-BE49-F238E27FC236}">
                <a16:creationId xmlns:a16="http://schemas.microsoft.com/office/drawing/2014/main" id="{10EAEA31-94E9-E522-F1A7-4FF69639B928}"/>
              </a:ext>
            </a:extLst>
          </p:cNvPr>
          <p:cNvSpPr txBox="1"/>
          <p:nvPr/>
        </p:nvSpPr>
        <p:spPr>
          <a:xfrm>
            <a:off x="1413074" y="260765"/>
            <a:ext cx="2135841" cy="369332"/>
          </a:xfrm>
          <a:prstGeom prst="rect">
            <a:avLst/>
          </a:prstGeom>
          <a:noFill/>
        </p:spPr>
        <p:txBody>
          <a:bodyPr wrap="none" rtlCol="0">
            <a:spAutoFit/>
          </a:bodyPr>
          <a:lstStyle/>
          <a:p>
            <a:r>
              <a:rPr lang="en-US" b="1" dirty="0">
                <a:solidFill>
                  <a:schemeClr val="bg1"/>
                </a:solidFill>
              </a:rPr>
              <a:t>Place caption here</a:t>
            </a:r>
          </a:p>
        </p:txBody>
      </p:sp>
      <p:pic>
        <p:nvPicPr>
          <p:cNvPr id="7" name="Picture 6" descr="A circle with numbers and a black background&#10;&#10;Description automatically generated">
            <a:extLst>
              <a:ext uri="{FF2B5EF4-FFF2-40B4-BE49-F238E27FC236}">
                <a16:creationId xmlns:a16="http://schemas.microsoft.com/office/drawing/2014/main" id="{DD9BBD50-AC3D-D9CB-76BA-1DD558B2350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45757" y="2345962"/>
            <a:ext cx="4799625" cy="1396254"/>
          </a:xfrm>
          <a:prstGeom prst="rect">
            <a:avLst/>
          </a:prstGeom>
        </p:spPr>
      </p:pic>
      <p:pic>
        <p:nvPicPr>
          <p:cNvPr id="9" name="Graphic 8">
            <a:extLst>
              <a:ext uri="{FF2B5EF4-FFF2-40B4-BE49-F238E27FC236}">
                <a16:creationId xmlns:a16="http://schemas.microsoft.com/office/drawing/2014/main" id="{57689EA8-9C88-1998-0A70-94B26490F64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189585" y="2278317"/>
            <a:ext cx="3442773" cy="3518857"/>
          </a:xfrm>
          <a:prstGeom prst="rect">
            <a:avLst/>
          </a:prstGeom>
          <a:effectLst>
            <a:outerShdw blurRad="50800" dist="38100" dir="8100000" algn="tr" rotWithShape="0">
              <a:prstClr val="black">
                <a:alpha val="40000"/>
              </a:prstClr>
            </a:outerShdw>
          </a:effectLst>
        </p:spPr>
      </p:pic>
      <p:pic>
        <p:nvPicPr>
          <p:cNvPr id="15" name="Graphic 14">
            <a:extLst>
              <a:ext uri="{FF2B5EF4-FFF2-40B4-BE49-F238E27FC236}">
                <a16:creationId xmlns:a16="http://schemas.microsoft.com/office/drawing/2014/main" id="{80CFB305-1D46-D1EF-3475-3F118C70AF62}"/>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423145" y="4308483"/>
            <a:ext cx="2682097" cy="1258944"/>
          </a:xfrm>
          <a:prstGeom prst="rect">
            <a:avLst/>
          </a:prstGeom>
        </p:spPr>
      </p:pic>
    </p:spTree>
    <p:extLst>
      <p:ext uri="{BB962C8B-B14F-4D97-AF65-F5344CB8AC3E}">
        <p14:creationId xmlns:p14="http://schemas.microsoft.com/office/powerpoint/2010/main" val="23180053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0FED41F6-3AF7-12A7-EABD-00ABD2ACEB56}"/>
              </a:ext>
            </a:extLst>
          </p:cNvPr>
          <p:cNvSpPr txBox="1"/>
          <p:nvPr/>
        </p:nvSpPr>
        <p:spPr>
          <a:xfrm>
            <a:off x="889878" y="1273715"/>
            <a:ext cx="3721788" cy="646331"/>
          </a:xfrm>
          <a:prstGeom prst="rect">
            <a:avLst/>
          </a:prstGeom>
          <a:noFill/>
        </p:spPr>
        <p:txBody>
          <a:bodyPr wrap="none" rtlCol="0">
            <a:spAutoFit/>
          </a:bodyPr>
          <a:lstStyle/>
          <a:p>
            <a:r>
              <a:rPr lang="en-US" sz="3600" b="1" dirty="0">
                <a:solidFill>
                  <a:schemeClr val="accent4"/>
                </a:solidFill>
              </a:rPr>
              <a:t>Design Elements</a:t>
            </a:r>
          </a:p>
        </p:txBody>
      </p:sp>
      <p:graphicFrame>
        <p:nvGraphicFramePr>
          <p:cNvPr id="7" name="Diagram 6">
            <a:extLst>
              <a:ext uri="{FF2B5EF4-FFF2-40B4-BE49-F238E27FC236}">
                <a16:creationId xmlns:a16="http://schemas.microsoft.com/office/drawing/2014/main" id="{BAA27C67-17CF-B237-EC62-66B1966AA429}"/>
              </a:ext>
            </a:extLst>
          </p:cNvPr>
          <p:cNvGraphicFramePr/>
          <p:nvPr>
            <p:extLst>
              <p:ext uri="{D42A27DB-BD31-4B8C-83A1-F6EECF244321}">
                <p14:modId xmlns:p14="http://schemas.microsoft.com/office/powerpoint/2010/main" val="1341458128"/>
              </p:ext>
            </p:extLst>
          </p:nvPr>
        </p:nvGraphicFramePr>
        <p:xfrm>
          <a:off x="1038225" y="2085975"/>
          <a:ext cx="4000703" cy="198018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8" name="Graphic 17" descr="Cloud Computing with solid fill">
            <a:extLst>
              <a:ext uri="{FF2B5EF4-FFF2-40B4-BE49-F238E27FC236}">
                <a16:creationId xmlns:a16="http://schemas.microsoft.com/office/drawing/2014/main" id="{71F5F91F-062F-94A1-6D81-16D9C8545F4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956510" y="2357400"/>
            <a:ext cx="914400" cy="914400"/>
          </a:xfrm>
          <a:prstGeom prst="rect">
            <a:avLst/>
          </a:prstGeom>
        </p:spPr>
      </p:pic>
      <p:pic>
        <p:nvPicPr>
          <p:cNvPr id="20" name="Graphic 19" descr="Headphones with solid fill">
            <a:extLst>
              <a:ext uri="{FF2B5EF4-FFF2-40B4-BE49-F238E27FC236}">
                <a16:creationId xmlns:a16="http://schemas.microsoft.com/office/drawing/2014/main" id="{5F9EC6A1-230A-2192-D475-6B07FDC126F2}"/>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7617600" y="4375110"/>
            <a:ext cx="914400" cy="914400"/>
          </a:xfrm>
          <a:prstGeom prst="rect">
            <a:avLst/>
          </a:prstGeom>
        </p:spPr>
      </p:pic>
      <p:pic>
        <p:nvPicPr>
          <p:cNvPr id="22" name="Graphic 21" descr="Laptop with solid fill">
            <a:extLst>
              <a:ext uri="{FF2B5EF4-FFF2-40B4-BE49-F238E27FC236}">
                <a16:creationId xmlns:a16="http://schemas.microsoft.com/office/drawing/2014/main" id="{1E512F45-7813-B219-D91B-B749AC06419E}"/>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7514681" y="3429000"/>
            <a:ext cx="914400" cy="914400"/>
          </a:xfrm>
          <a:prstGeom prst="rect">
            <a:avLst/>
          </a:prstGeom>
        </p:spPr>
      </p:pic>
      <p:pic>
        <p:nvPicPr>
          <p:cNvPr id="24" name="Graphic 23" descr="Printer with solid fill">
            <a:extLst>
              <a:ext uri="{FF2B5EF4-FFF2-40B4-BE49-F238E27FC236}">
                <a16:creationId xmlns:a16="http://schemas.microsoft.com/office/drawing/2014/main" id="{58DC5732-D00A-5FD7-4A8E-27A009E91E61}"/>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8870910" y="4375110"/>
            <a:ext cx="914400" cy="914400"/>
          </a:xfrm>
          <a:prstGeom prst="rect">
            <a:avLst/>
          </a:prstGeom>
        </p:spPr>
      </p:pic>
      <p:pic>
        <p:nvPicPr>
          <p:cNvPr id="26" name="Graphic 25" descr="Processor with solid fill">
            <a:extLst>
              <a:ext uri="{FF2B5EF4-FFF2-40B4-BE49-F238E27FC236}">
                <a16:creationId xmlns:a16="http://schemas.microsoft.com/office/drawing/2014/main" id="{E324F352-622C-A969-3722-75C136DB7340}"/>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8797175" y="3271800"/>
            <a:ext cx="914400" cy="914400"/>
          </a:xfrm>
          <a:prstGeom prst="rect">
            <a:avLst/>
          </a:prstGeom>
        </p:spPr>
      </p:pic>
      <p:sp>
        <p:nvSpPr>
          <p:cNvPr id="27" name="TextBox 26">
            <a:extLst>
              <a:ext uri="{FF2B5EF4-FFF2-40B4-BE49-F238E27FC236}">
                <a16:creationId xmlns:a16="http://schemas.microsoft.com/office/drawing/2014/main" id="{F6389AC1-306A-0CE1-62D4-1062AD0D407B}"/>
              </a:ext>
            </a:extLst>
          </p:cNvPr>
          <p:cNvSpPr txBox="1"/>
          <p:nvPr/>
        </p:nvSpPr>
        <p:spPr>
          <a:xfrm>
            <a:off x="7909135" y="1409397"/>
            <a:ext cx="1345240" cy="646331"/>
          </a:xfrm>
          <a:prstGeom prst="rect">
            <a:avLst/>
          </a:prstGeom>
          <a:noFill/>
        </p:spPr>
        <p:txBody>
          <a:bodyPr wrap="none" rtlCol="0">
            <a:spAutoFit/>
          </a:bodyPr>
          <a:lstStyle/>
          <a:p>
            <a:r>
              <a:rPr lang="en-US" sz="3600" b="1" dirty="0">
                <a:solidFill>
                  <a:schemeClr val="accent4"/>
                </a:solidFill>
              </a:rPr>
              <a:t>Icons</a:t>
            </a:r>
          </a:p>
        </p:txBody>
      </p:sp>
      <p:graphicFrame>
        <p:nvGraphicFramePr>
          <p:cNvPr id="28" name="Diagram 27">
            <a:extLst>
              <a:ext uri="{FF2B5EF4-FFF2-40B4-BE49-F238E27FC236}">
                <a16:creationId xmlns:a16="http://schemas.microsoft.com/office/drawing/2014/main" id="{91322FF2-5079-D456-FF3C-FAA3D622CC90}"/>
              </a:ext>
            </a:extLst>
          </p:cNvPr>
          <p:cNvGraphicFramePr/>
          <p:nvPr>
            <p:extLst>
              <p:ext uri="{D42A27DB-BD31-4B8C-83A1-F6EECF244321}">
                <p14:modId xmlns:p14="http://schemas.microsoft.com/office/powerpoint/2010/main" val="3856028731"/>
              </p:ext>
            </p:extLst>
          </p:nvPr>
        </p:nvGraphicFramePr>
        <p:xfrm>
          <a:off x="-835159" y="4186200"/>
          <a:ext cx="5591984" cy="2488123"/>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pic>
        <p:nvPicPr>
          <p:cNvPr id="2" name="Picture 1" descr="A white logo with black text&#10;&#10;Description automatically generated">
            <a:extLst>
              <a:ext uri="{FF2B5EF4-FFF2-40B4-BE49-F238E27FC236}">
                <a16:creationId xmlns:a16="http://schemas.microsoft.com/office/drawing/2014/main" id="{E222C6AB-5CD0-C63E-0FE0-C57DE0D26D27}"/>
              </a:ext>
            </a:extLst>
          </p:cNvPr>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544858" y="117169"/>
            <a:ext cx="644727" cy="656524"/>
          </a:xfrm>
          <a:prstGeom prst="rect">
            <a:avLst/>
          </a:prstGeom>
        </p:spPr>
      </p:pic>
      <p:sp>
        <p:nvSpPr>
          <p:cNvPr id="3" name="TextBox 2">
            <a:extLst>
              <a:ext uri="{FF2B5EF4-FFF2-40B4-BE49-F238E27FC236}">
                <a16:creationId xmlns:a16="http://schemas.microsoft.com/office/drawing/2014/main" id="{957A9B15-40DE-AC65-6D35-9C717D86EA5E}"/>
              </a:ext>
            </a:extLst>
          </p:cNvPr>
          <p:cNvSpPr txBox="1"/>
          <p:nvPr/>
        </p:nvSpPr>
        <p:spPr>
          <a:xfrm>
            <a:off x="1413074" y="260765"/>
            <a:ext cx="2135841" cy="369332"/>
          </a:xfrm>
          <a:prstGeom prst="rect">
            <a:avLst/>
          </a:prstGeom>
          <a:noFill/>
        </p:spPr>
        <p:txBody>
          <a:bodyPr wrap="none" rtlCol="0">
            <a:spAutoFit/>
          </a:bodyPr>
          <a:lstStyle/>
          <a:p>
            <a:r>
              <a:rPr lang="en-US" b="1" dirty="0">
                <a:solidFill>
                  <a:schemeClr val="bg1"/>
                </a:solidFill>
              </a:rPr>
              <a:t>Place caption here</a:t>
            </a:r>
          </a:p>
        </p:txBody>
      </p:sp>
    </p:spTree>
    <p:extLst>
      <p:ext uri="{BB962C8B-B14F-4D97-AF65-F5344CB8AC3E}">
        <p14:creationId xmlns:p14="http://schemas.microsoft.com/office/powerpoint/2010/main" val="39086681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01A13A72-2483-08B4-6221-9C64C29F9540}"/>
              </a:ext>
            </a:extLst>
          </p:cNvPr>
          <p:cNvSpPr txBox="1"/>
          <p:nvPr/>
        </p:nvSpPr>
        <p:spPr>
          <a:xfrm>
            <a:off x="679905" y="2805018"/>
            <a:ext cx="5381601" cy="646331"/>
          </a:xfrm>
          <a:prstGeom prst="rect">
            <a:avLst/>
          </a:prstGeom>
          <a:noFill/>
        </p:spPr>
        <p:txBody>
          <a:bodyPr wrap="none" rtlCol="0">
            <a:spAutoFit/>
          </a:bodyPr>
          <a:lstStyle/>
          <a:p>
            <a:r>
              <a:rPr lang="en-US" sz="3600" b="1" dirty="0">
                <a:solidFill>
                  <a:srgbClr val="002060"/>
                </a:solidFill>
              </a:rPr>
              <a:t>TITLE OR HEADING HERE</a:t>
            </a:r>
          </a:p>
        </p:txBody>
      </p:sp>
      <p:sp>
        <p:nvSpPr>
          <p:cNvPr id="7" name="TextBox 6">
            <a:extLst>
              <a:ext uri="{FF2B5EF4-FFF2-40B4-BE49-F238E27FC236}">
                <a16:creationId xmlns:a16="http://schemas.microsoft.com/office/drawing/2014/main" id="{7EA60F32-8A5B-075B-DA1A-E163EB2AAC0E}"/>
              </a:ext>
            </a:extLst>
          </p:cNvPr>
          <p:cNvSpPr txBox="1"/>
          <p:nvPr/>
        </p:nvSpPr>
        <p:spPr>
          <a:xfrm>
            <a:off x="685075" y="2371196"/>
            <a:ext cx="2883225" cy="646331"/>
          </a:xfrm>
          <a:prstGeom prst="rect">
            <a:avLst/>
          </a:prstGeom>
          <a:noFill/>
        </p:spPr>
        <p:txBody>
          <a:bodyPr wrap="none" rtlCol="0">
            <a:spAutoFit/>
          </a:bodyPr>
          <a:lstStyle/>
          <a:p>
            <a:r>
              <a:rPr lang="en-US" sz="3600" b="1" dirty="0">
                <a:solidFill>
                  <a:schemeClr val="accent4"/>
                </a:solidFill>
              </a:rPr>
              <a:t>PLACE YOUR</a:t>
            </a:r>
          </a:p>
        </p:txBody>
      </p:sp>
      <p:sp>
        <p:nvSpPr>
          <p:cNvPr id="8" name="TextBox 7">
            <a:extLst>
              <a:ext uri="{FF2B5EF4-FFF2-40B4-BE49-F238E27FC236}">
                <a16:creationId xmlns:a16="http://schemas.microsoft.com/office/drawing/2014/main" id="{95487B7A-E1F6-1FFB-26B0-BEC0BEF6C822}"/>
              </a:ext>
            </a:extLst>
          </p:cNvPr>
          <p:cNvSpPr txBox="1"/>
          <p:nvPr/>
        </p:nvSpPr>
        <p:spPr>
          <a:xfrm>
            <a:off x="710546" y="5671726"/>
            <a:ext cx="1944763" cy="369332"/>
          </a:xfrm>
          <a:prstGeom prst="rect">
            <a:avLst/>
          </a:prstGeom>
          <a:noFill/>
        </p:spPr>
        <p:txBody>
          <a:bodyPr wrap="none" rtlCol="0">
            <a:spAutoFit/>
          </a:bodyPr>
          <a:lstStyle/>
          <a:p>
            <a:r>
              <a:rPr lang="en-US" b="1" dirty="0">
                <a:solidFill>
                  <a:schemeClr val="accent4"/>
                </a:solidFill>
              </a:rPr>
              <a:t>SMALL HEADING</a:t>
            </a:r>
          </a:p>
        </p:txBody>
      </p:sp>
      <p:sp>
        <p:nvSpPr>
          <p:cNvPr id="16" name="Oval 15">
            <a:extLst>
              <a:ext uri="{FF2B5EF4-FFF2-40B4-BE49-F238E27FC236}">
                <a16:creationId xmlns:a16="http://schemas.microsoft.com/office/drawing/2014/main" id="{4C6DBF41-C07A-9B63-687D-C3CECF38303B}"/>
              </a:ext>
            </a:extLst>
          </p:cNvPr>
          <p:cNvSpPr/>
          <p:nvPr/>
        </p:nvSpPr>
        <p:spPr>
          <a:xfrm>
            <a:off x="7715250" y="2419070"/>
            <a:ext cx="3193192" cy="3193192"/>
          </a:xfrm>
          <a:prstGeom prst="ellipse">
            <a:avLst/>
          </a:prstGeom>
          <a:blipFill>
            <a:blip r:embed="rId3"/>
            <a:stretch>
              <a:fillRect l="-25559" t="-4339" r="-58781" b="-17574"/>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Oval 16">
            <a:extLst>
              <a:ext uri="{FF2B5EF4-FFF2-40B4-BE49-F238E27FC236}">
                <a16:creationId xmlns:a16="http://schemas.microsoft.com/office/drawing/2014/main" id="{E11D2BDF-48FB-02E6-88DA-8C37771241CE}"/>
              </a:ext>
            </a:extLst>
          </p:cNvPr>
          <p:cNvSpPr/>
          <p:nvPr/>
        </p:nvSpPr>
        <p:spPr>
          <a:xfrm>
            <a:off x="9772677" y="2178217"/>
            <a:ext cx="1252180" cy="1252180"/>
          </a:xfrm>
          <a:prstGeom prst="ellipse">
            <a:avLst/>
          </a:prstGeom>
          <a:solidFill>
            <a:srgbClr val="0020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18" name="Oval 17">
            <a:extLst>
              <a:ext uri="{FF2B5EF4-FFF2-40B4-BE49-F238E27FC236}">
                <a16:creationId xmlns:a16="http://schemas.microsoft.com/office/drawing/2014/main" id="{62745F98-B573-6214-BD3C-F9A1BD99AAA9}"/>
              </a:ext>
            </a:extLst>
          </p:cNvPr>
          <p:cNvSpPr/>
          <p:nvPr/>
        </p:nvSpPr>
        <p:spPr>
          <a:xfrm>
            <a:off x="8854628" y="5062915"/>
            <a:ext cx="918049" cy="918049"/>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19" name="Oval 18">
            <a:extLst>
              <a:ext uri="{FF2B5EF4-FFF2-40B4-BE49-F238E27FC236}">
                <a16:creationId xmlns:a16="http://schemas.microsoft.com/office/drawing/2014/main" id="{EB628D74-C4E3-BD09-4D49-45134A2FA27A}"/>
              </a:ext>
            </a:extLst>
          </p:cNvPr>
          <p:cNvSpPr/>
          <p:nvPr/>
        </p:nvSpPr>
        <p:spPr>
          <a:xfrm>
            <a:off x="7534275" y="2144450"/>
            <a:ext cx="3405124" cy="3405124"/>
          </a:xfrm>
          <a:prstGeom prst="ellipse">
            <a:avLst/>
          </a:pr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Rounded Corners 22">
            <a:extLst>
              <a:ext uri="{FF2B5EF4-FFF2-40B4-BE49-F238E27FC236}">
                <a16:creationId xmlns:a16="http://schemas.microsoft.com/office/drawing/2014/main" id="{5A890E44-D211-CC2B-A687-3A6431BE1894}"/>
              </a:ext>
            </a:extLst>
          </p:cNvPr>
          <p:cNvSpPr/>
          <p:nvPr/>
        </p:nvSpPr>
        <p:spPr>
          <a:xfrm>
            <a:off x="1519722" y="544293"/>
            <a:ext cx="4694472" cy="444945"/>
          </a:xfrm>
          <a:prstGeom prst="roundRect">
            <a:avLst>
              <a:gd name="adj" fmla="val 50000"/>
            </a:avLst>
          </a:prstGeom>
          <a:solidFill>
            <a:srgbClr val="0020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TextBox 23">
            <a:extLst>
              <a:ext uri="{FF2B5EF4-FFF2-40B4-BE49-F238E27FC236}">
                <a16:creationId xmlns:a16="http://schemas.microsoft.com/office/drawing/2014/main" id="{58E31D00-D992-8D5A-A871-AB8BC77A5B68}"/>
              </a:ext>
            </a:extLst>
          </p:cNvPr>
          <p:cNvSpPr txBox="1"/>
          <p:nvPr/>
        </p:nvSpPr>
        <p:spPr>
          <a:xfrm>
            <a:off x="2083119" y="577547"/>
            <a:ext cx="1740413" cy="369332"/>
          </a:xfrm>
          <a:prstGeom prst="rect">
            <a:avLst/>
          </a:prstGeom>
          <a:noFill/>
        </p:spPr>
        <p:txBody>
          <a:bodyPr wrap="none" rtlCol="0">
            <a:spAutoFit/>
          </a:bodyPr>
          <a:lstStyle/>
          <a:p>
            <a:r>
              <a:rPr lang="en-US" b="1" dirty="0">
                <a:solidFill>
                  <a:schemeClr val="bg1"/>
                </a:solidFill>
              </a:rPr>
              <a:t>Place text here</a:t>
            </a:r>
          </a:p>
        </p:txBody>
      </p:sp>
      <p:sp>
        <p:nvSpPr>
          <p:cNvPr id="10" name="TextBox 9">
            <a:extLst>
              <a:ext uri="{FF2B5EF4-FFF2-40B4-BE49-F238E27FC236}">
                <a16:creationId xmlns:a16="http://schemas.microsoft.com/office/drawing/2014/main" id="{80ECF9C8-2D5A-260E-896E-113BF20A6E5F}"/>
              </a:ext>
            </a:extLst>
          </p:cNvPr>
          <p:cNvSpPr txBox="1"/>
          <p:nvPr/>
        </p:nvSpPr>
        <p:spPr>
          <a:xfrm>
            <a:off x="710546" y="3451349"/>
            <a:ext cx="6312824" cy="2031325"/>
          </a:xfrm>
          <a:prstGeom prst="rect">
            <a:avLst/>
          </a:prstGeom>
          <a:noFill/>
        </p:spPr>
        <p:txBody>
          <a:bodyPr wrap="square">
            <a:spAutoFit/>
          </a:bodyPr>
          <a:lstStyle/>
          <a:p>
            <a:r>
              <a:rPr lang="en-US" b="0" i="0" dirty="0">
                <a:solidFill>
                  <a:srgbClr val="000000"/>
                </a:solidFill>
                <a:effectLst/>
                <a:latin typeface="Calibri" panose="020F0502020204030204" pitchFamily="34" charset="0"/>
                <a:cs typeface="Calibri" panose="020F0502020204030204" pitchFamily="34" charset="0"/>
              </a:rP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lang="en-US" dirty="0">
              <a:latin typeface="Calibri" panose="020F0502020204030204" pitchFamily="34" charset="0"/>
              <a:cs typeface="Calibri" panose="020F0502020204030204" pitchFamily="34" charset="0"/>
            </a:endParaRPr>
          </a:p>
        </p:txBody>
      </p:sp>
      <p:pic>
        <p:nvPicPr>
          <p:cNvPr id="3" name="Picture 2" descr="A white logo with black text&#10;&#10;Description automatically generated">
            <a:extLst>
              <a:ext uri="{FF2B5EF4-FFF2-40B4-BE49-F238E27FC236}">
                <a16:creationId xmlns:a16="http://schemas.microsoft.com/office/drawing/2014/main" id="{2150AAED-779C-D639-6CAD-7E8B057693C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4858" y="117169"/>
            <a:ext cx="644727" cy="656524"/>
          </a:xfrm>
          <a:prstGeom prst="rect">
            <a:avLst/>
          </a:prstGeom>
        </p:spPr>
      </p:pic>
    </p:spTree>
    <p:extLst>
      <p:ext uri="{BB962C8B-B14F-4D97-AF65-F5344CB8AC3E}">
        <p14:creationId xmlns:p14="http://schemas.microsoft.com/office/powerpoint/2010/main" val="16547904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7EA60F32-8A5B-075B-DA1A-E163EB2AAC0E}"/>
              </a:ext>
            </a:extLst>
          </p:cNvPr>
          <p:cNvSpPr txBox="1"/>
          <p:nvPr/>
        </p:nvSpPr>
        <p:spPr>
          <a:xfrm>
            <a:off x="5820025" y="4194161"/>
            <a:ext cx="2640466" cy="646331"/>
          </a:xfrm>
          <a:prstGeom prst="rect">
            <a:avLst/>
          </a:prstGeom>
          <a:noFill/>
        </p:spPr>
        <p:txBody>
          <a:bodyPr wrap="none" rtlCol="0">
            <a:spAutoFit/>
          </a:bodyPr>
          <a:lstStyle/>
          <a:p>
            <a:r>
              <a:rPr lang="en-US" sz="3600" dirty="0">
                <a:solidFill>
                  <a:schemeClr val="accent4"/>
                </a:solidFill>
              </a:rPr>
              <a:t>Section Title</a:t>
            </a:r>
          </a:p>
        </p:txBody>
      </p:sp>
      <p:sp>
        <p:nvSpPr>
          <p:cNvPr id="3" name="TextBox 2">
            <a:extLst>
              <a:ext uri="{FF2B5EF4-FFF2-40B4-BE49-F238E27FC236}">
                <a16:creationId xmlns:a16="http://schemas.microsoft.com/office/drawing/2014/main" id="{B6A02C7B-7D3A-7FFE-3634-D7AE72D4DE0E}"/>
              </a:ext>
            </a:extLst>
          </p:cNvPr>
          <p:cNvSpPr txBox="1"/>
          <p:nvPr/>
        </p:nvSpPr>
        <p:spPr>
          <a:xfrm>
            <a:off x="1643983" y="2649695"/>
            <a:ext cx="5801588" cy="646331"/>
          </a:xfrm>
          <a:prstGeom prst="rect">
            <a:avLst/>
          </a:prstGeom>
          <a:noFill/>
        </p:spPr>
        <p:txBody>
          <a:bodyPr wrap="none" rtlCol="0">
            <a:spAutoFit/>
          </a:bodyPr>
          <a:lstStyle/>
          <a:p>
            <a:r>
              <a:rPr lang="en-US" sz="3600" b="1" dirty="0">
                <a:solidFill>
                  <a:srgbClr val="002060"/>
                </a:solidFill>
              </a:rPr>
              <a:t>SUBHEADING GOES HERE</a:t>
            </a:r>
          </a:p>
        </p:txBody>
      </p:sp>
      <p:sp>
        <p:nvSpPr>
          <p:cNvPr id="4" name="TextBox 3">
            <a:extLst>
              <a:ext uri="{FF2B5EF4-FFF2-40B4-BE49-F238E27FC236}">
                <a16:creationId xmlns:a16="http://schemas.microsoft.com/office/drawing/2014/main" id="{855D4239-35EE-512B-0211-64352BE55A6E}"/>
              </a:ext>
            </a:extLst>
          </p:cNvPr>
          <p:cNvSpPr txBox="1"/>
          <p:nvPr/>
        </p:nvSpPr>
        <p:spPr>
          <a:xfrm>
            <a:off x="1643983" y="2010771"/>
            <a:ext cx="5067413" cy="830997"/>
          </a:xfrm>
          <a:prstGeom prst="rect">
            <a:avLst/>
          </a:prstGeom>
          <a:noFill/>
        </p:spPr>
        <p:txBody>
          <a:bodyPr wrap="none" rtlCol="0">
            <a:spAutoFit/>
          </a:bodyPr>
          <a:lstStyle/>
          <a:p>
            <a:r>
              <a:rPr lang="en-US" sz="4800" b="1" dirty="0">
                <a:solidFill>
                  <a:schemeClr val="accent4"/>
                </a:solidFill>
              </a:rPr>
              <a:t>TITLE GOES HERE</a:t>
            </a:r>
          </a:p>
        </p:txBody>
      </p:sp>
      <p:sp>
        <p:nvSpPr>
          <p:cNvPr id="10" name="Rectangle 9">
            <a:extLst>
              <a:ext uri="{FF2B5EF4-FFF2-40B4-BE49-F238E27FC236}">
                <a16:creationId xmlns:a16="http://schemas.microsoft.com/office/drawing/2014/main" id="{21D1F746-B390-CF19-097F-A936427D840C}"/>
              </a:ext>
            </a:extLst>
          </p:cNvPr>
          <p:cNvSpPr/>
          <p:nvPr/>
        </p:nvSpPr>
        <p:spPr>
          <a:xfrm>
            <a:off x="5596188" y="3977125"/>
            <a:ext cx="66675" cy="1080404"/>
          </a:xfrm>
          <a:prstGeom prst="rect">
            <a:avLst/>
          </a:prstGeom>
          <a:solidFill>
            <a:srgbClr val="0020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descr="A white logo with black text&#10;&#10;Description automatically generated">
            <a:extLst>
              <a:ext uri="{FF2B5EF4-FFF2-40B4-BE49-F238E27FC236}">
                <a16:creationId xmlns:a16="http://schemas.microsoft.com/office/drawing/2014/main" id="{353824C9-6A25-39EB-F5A2-EE4CA4C12C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4858" y="117169"/>
            <a:ext cx="644727" cy="656524"/>
          </a:xfrm>
          <a:prstGeom prst="rect">
            <a:avLst/>
          </a:prstGeom>
        </p:spPr>
      </p:pic>
      <p:sp>
        <p:nvSpPr>
          <p:cNvPr id="2" name="Rectangle: Rounded Corners 1">
            <a:extLst>
              <a:ext uri="{FF2B5EF4-FFF2-40B4-BE49-F238E27FC236}">
                <a16:creationId xmlns:a16="http://schemas.microsoft.com/office/drawing/2014/main" id="{79283E45-6079-587D-7A90-AEC5757D0A0A}"/>
              </a:ext>
            </a:extLst>
          </p:cNvPr>
          <p:cNvSpPr/>
          <p:nvPr/>
        </p:nvSpPr>
        <p:spPr>
          <a:xfrm>
            <a:off x="1519722" y="544293"/>
            <a:ext cx="4694472" cy="444945"/>
          </a:xfrm>
          <a:prstGeom prst="roundRect">
            <a:avLst>
              <a:gd name="adj" fmla="val 50000"/>
            </a:avLst>
          </a:prstGeom>
          <a:solidFill>
            <a:srgbClr val="0020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a:extLst>
              <a:ext uri="{FF2B5EF4-FFF2-40B4-BE49-F238E27FC236}">
                <a16:creationId xmlns:a16="http://schemas.microsoft.com/office/drawing/2014/main" id="{9C14FF0B-8C9A-B6B8-8F39-01F86EE746CB}"/>
              </a:ext>
            </a:extLst>
          </p:cNvPr>
          <p:cNvSpPr txBox="1"/>
          <p:nvPr/>
        </p:nvSpPr>
        <p:spPr>
          <a:xfrm>
            <a:off x="2083119" y="577547"/>
            <a:ext cx="1740413" cy="369332"/>
          </a:xfrm>
          <a:prstGeom prst="rect">
            <a:avLst/>
          </a:prstGeom>
          <a:noFill/>
        </p:spPr>
        <p:txBody>
          <a:bodyPr wrap="none" rtlCol="0">
            <a:spAutoFit/>
          </a:bodyPr>
          <a:lstStyle/>
          <a:p>
            <a:r>
              <a:rPr lang="en-US" b="1" dirty="0">
                <a:solidFill>
                  <a:schemeClr val="bg1"/>
                </a:solidFill>
              </a:rPr>
              <a:t>Place text here</a:t>
            </a:r>
          </a:p>
        </p:txBody>
      </p:sp>
    </p:spTree>
    <p:extLst>
      <p:ext uri="{BB962C8B-B14F-4D97-AF65-F5344CB8AC3E}">
        <p14:creationId xmlns:p14="http://schemas.microsoft.com/office/powerpoint/2010/main" val="2453001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18AC5DC0-F719-BDF2-541A-B441E4D4BB55}"/>
              </a:ext>
            </a:extLst>
          </p:cNvPr>
          <p:cNvSpPr/>
          <p:nvPr/>
        </p:nvSpPr>
        <p:spPr>
          <a:xfrm>
            <a:off x="3338945" y="2801460"/>
            <a:ext cx="6016262" cy="45719"/>
          </a:xfrm>
          <a:prstGeom prst="roundRect">
            <a:avLst>
              <a:gd name="adj" fmla="val 50000"/>
            </a:avLst>
          </a:prstGeom>
          <a:solidFill>
            <a:srgbClr val="0020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7EA60F32-8A5B-075B-DA1A-E163EB2AAC0E}"/>
              </a:ext>
            </a:extLst>
          </p:cNvPr>
          <p:cNvSpPr txBox="1"/>
          <p:nvPr/>
        </p:nvSpPr>
        <p:spPr>
          <a:xfrm>
            <a:off x="1553861" y="2422824"/>
            <a:ext cx="1505861" cy="646331"/>
          </a:xfrm>
          <a:prstGeom prst="rect">
            <a:avLst/>
          </a:prstGeom>
          <a:noFill/>
        </p:spPr>
        <p:txBody>
          <a:bodyPr wrap="none" rtlCol="0">
            <a:spAutoFit/>
          </a:bodyPr>
          <a:lstStyle/>
          <a:p>
            <a:r>
              <a:rPr lang="en-US" sz="3600" b="1" dirty="0">
                <a:solidFill>
                  <a:schemeClr val="accent4"/>
                </a:solidFill>
              </a:rPr>
              <a:t>STEPS</a:t>
            </a:r>
          </a:p>
        </p:txBody>
      </p:sp>
      <p:sp>
        <p:nvSpPr>
          <p:cNvPr id="3" name="TextBox 2">
            <a:extLst>
              <a:ext uri="{FF2B5EF4-FFF2-40B4-BE49-F238E27FC236}">
                <a16:creationId xmlns:a16="http://schemas.microsoft.com/office/drawing/2014/main" id="{E33C6328-E13F-A32A-3AF3-F18B85284943}"/>
              </a:ext>
            </a:extLst>
          </p:cNvPr>
          <p:cNvSpPr txBox="1"/>
          <p:nvPr/>
        </p:nvSpPr>
        <p:spPr>
          <a:xfrm>
            <a:off x="6052681" y="2126841"/>
            <a:ext cx="6096000" cy="461665"/>
          </a:xfrm>
          <a:prstGeom prst="rect">
            <a:avLst/>
          </a:prstGeom>
          <a:noFill/>
        </p:spPr>
        <p:txBody>
          <a:bodyPr wrap="square">
            <a:spAutoFit/>
          </a:bodyPr>
          <a:lstStyle/>
          <a:p>
            <a:r>
              <a:rPr lang="en-US" sz="2400" b="1" dirty="0">
                <a:solidFill>
                  <a:srgbClr val="00B0F0"/>
                </a:solidFill>
              </a:rPr>
              <a:t>| Place first step here</a:t>
            </a:r>
            <a:endParaRPr lang="en-US" sz="2400" dirty="0">
              <a:solidFill>
                <a:srgbClr val="00B0F0"/>
              </a:solidFill>
            </a:endParaRPr>
          </a:p>
        </p:txBody>
      </p:sp>
      <p:sp>
        <p:nvSpPr>
          <p:cNvPr id="2" name="TextBox 1">
            <a:extLst>
              <a:ext uri="{FF2B5EF4-FFF2-40B4-BE49-F238E27FC236}">
                <a16:creationId xmlns:a16="http://schemas.microsoft.com/office/drawing/2014/main" id="{6B34D2C4-360B-DD00-EEC0-92873FB404C9}"/>
              </a:ext>
            </a:extLst>
          </p:cNvPr>
          <p:cNvSpPr txBox="1"/>
          <p:nvPr/>
        </p:nvSpPr>
        <p:spPr>
          <a:xfrm>
            <a:off x="1413074" y="260765"/>
            <a:ext cx="2135841" cy="369332"/>
          </a:xfrm>
          <a:prstGeom prst="rect">
            <a:avLst/>
          </a:prstGeom>
          <a:noFill/>
        </p:spPr>
        <p:txBody>
          <a:bodyPr wrap="none" rtlCol="0">
            <a:spAutoFit/>
          </a:bodyPr>
          <a:lstStyle/>
          <a:p>
            <a:r>
              <a:rPr lang="en-US" b="1" dirty="0">
                <a:solidFill>
                  <a:schemeClr val="bg1"/>
                </a:solidFill>
              </a:rPr>
              <a:t>Place caption here</a:t>
            </a:r>
          </a:p>
        </p:txBody>
      </p:sp>
      <p:sp>
        <p:nvSpPr>
          <p:cNvPr id="10" name="Oval 9">
            <a:extLst>
              <a:ext uri="{FF2B5EF4-FFF2-40B4-BE49-F238E27FC236}">
                <a16:creationId xmlns:a16="http://schemas.microsoft.com/office/drawing/2014/main" id="{5BABE266-782D-FE36-43BC-47EB9A511A58}"/>
              </a:ext>
            </a:extLst>
          </p:cNvPr>
          <p:cNvSpPr/>
          <p:nvPr/>
        </p:nvSpPr>
        <p:spPr>
          <a:xfrm>
            <a:off x="7997557" y="1041645"/>
            <a:ext cx="1011089" cy="1011089"/>
          </a:xfrm>
          <a:prstGeom prst="ellipse">
            <a:avLst/>
          </a:prstGeom>
          <a:noFill/>
          <a:ln w="28575">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Box 11">
            <a:extLst>
              <a:ext uri="{FF2B5EF4-FFF2-40B4-BE49-F238E27FC236}">
                <a16:creationId xmlns:a16="http://schemas.microsoft.com/office/drawing/2014/main" id="{D8691EDA-06DB-CF0B-EF47-8CCA2DA38ABC}"/>
              </a:ext>
            </a:extLst>
          </p:cNvPr>
          <p:cNvSpPr txBox="1"/>
          <p:nvPr/>
        </p:nvSpPr>
        <p:spPr>
          <a:xfrm>
            <a:off x="8163905" y="996715"/>
            <a:ext cx="678391" cy="1200329"/>
          </a:xfrm>
          <a:prstGeom prst="rect">
            <a:avLst/>
          </a:prstGeom>
          <a:noFill/>
        </p:spPr>
        <p:txBody>
          <a:bodyPr wrap="none" rtlCol="0">
            <a:spAutoFit/>
          </a:bodyPr>
          <a:lstStyle/>
          <a:p>
            <a:r>
              <a:rPr lang="en-US" sz="7200" b="1" dirty="0">
                <a:solidFill>
                  <a:srgbClr val="00B0F0"/>
                </a:solidFill>
              </a:rPr>
              <a:t>1</a:t>
            </a:r>
          </a:p>
        </p:txBody>
      </p:sp>
      <p:pic>
        <p:nvPicPr>
          <p:cNvPr id="14" name="Picture 13" descr="A white logo with black text&#10;&#10;Description automatically generated">
            <a:extLst>
              <a:ext uri="{FF2B5EF4-FFF2-40B4-BE49-F238E27FC236}">
                <a16:creationId xmlns:a16="http://schemas.microsoft.com/office/drawing/2014/main" id="{4F667A13-74D0-B07D-FE45-3DA68210F49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4858" y="117169"/>
            <a:ext cx="644727" cy="656524"/>
          </a:xfrm>
          <a:prstGeom prst="rect">
            <a:avLst/>
          </a:prstGeom>
        </p:spPr>
      </p:pic>
      <p:sp>
        <p:nvSpPr>
          <p:cNvPr id="9" name="TextBox 8">
            <a:extLst>
              <a:ext uri="{FF2B5EF4-FFF2-40B4-BE49-F238E27FC236}">
                <a16:creationId xmlns:a16="http://schemas.microsoft.com/office/drawing/2014/main" id="{F93556D8-7822-C9B3-51B5-D4E8C87ECDAB}"/>
              </a:ext>
            </a:extLst>
          </p:cNvPr>
          <p:cNvSpPr txBox="1"/>
          <p:nvPr/>
        </p:nvSpPr>
        <p:spPr>
          <a:xfrm>
            <a:off x="3408218" y="3208434"/>
            <a:ext cx="6312824" cy="2031325"/>
          </a:xfrm>
          <a:prstGeom prst="rect">
            <a:avLst/>
          </a:prstGeom>
          <a:noFill/>
        </p:spPr>
        <p:txBody>
          <a:bodyPr wrap="square">
            <a:spAutoFit/>
          </a:bodyPr>
          <a:lstStyle/>
          <a:p>
            <a:r>
              <a:rPr lang="en-US" b="0" i="0" dirty="0">
                <a:solidFill>
                  <a:srgbClr val="000000"/>
                </a:solidFill>
                <a:effectLst/>
                <a:latin typeface="Calibri" panose="020F0502020204030204" pitchFamily="34" charset="0"/>
                <a:cs typeface="Calibri" panose="020F0502020204030204" pitchFamily="34" charset="0"/>
              </a:rP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lang="en-US"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3838063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2E3DD9-4E45-C240-1D60-F269B607BB9A}"/>
            </a:ext>
          </a:extLst>
        </p:cNvPr>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76D8600F-865D-837F-CC85-D11812C286B1}"/>
              </a:ext>
            </a:extLst>
          </p:cNvPr>
          <p:cNvSpPr/>
          <p:nvPr/>
        </p:nvSpPr>
        <p:spPr>
          <a:xfrm>
            <a:off x="3338945" y="2801460"/>
            <a:ext cx="6016262" cy="45719"/>
          </a:xfrm>
          <a:prstGeom prst="roundRect">
            <a:avLst>
              <a:gd name="adj" fmla="val 50000"/>
            </a:avLst>
          </a:prstGeom>
          <a:solidFill>
            <a:srgbClr val="0020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82C6CF05-858C-7752-3148-70F912CE2005}"/>
              </a:ext>
            </a:extLst>
          </p:cNvPr>
          <p:cNvSpPr txBox="1"/>
          <p:nvPr/>
        </p:nvSpPr>
        <p:spPr>
          <a:xfrm>
            <a:off x="1553861" y="2422824"/>
            <a:ext cx="1505861" cy="646331"/>
          </a:xfrm>
          <a:prstGeom prst="rect">
            <a:avLst/>
          </a:prstGeom>
          <a:noFill/>
        </p:spPr>
        <p:txBody>
          <a:bodyPr wrap="none" rtlCol="0">
            <a:spAutoFit/>
          </a:bodyPr>
          <a:lstStyle/>
          <a:p>
            <a:r>
              <a:rPr lang="en-US" sz="3600" b="1" dirty="0">
                <a:solidFill>
                  <a:schemeClr val="accent4"/>
                </a:solidFill>
              </a:rPr>
              <a:t>STEPS</a:t>
            </a:r>
          </a:p>
        </p:txBody>
      </p:sp>
      <p:sp>
        <p:nvSpPr>
          <p:cNvPr id="3" name="TextBox 2">
            <a:extLst>
              <a:ext uri="{FF2B5EF4-FFF2-40B4-BE49-F238E27FC236}">
                <a16:creationId xmlns:a16="http://schemas.microsoft.com/office/drawing/2014/main" id="{1FF9EAFC-6125-7335-F98A-3F0E00B851B9}"/>
              </a:ext>
            </a:extLst>
          </p:cNvPr>
          <p:cNvSpPr txBox="1"/>
          <p:nvPr/>
        </p:nvSpPr>
        <p:spPr>
          <a:xfrm>
            <a:off x="5893353" y="2126841"/>
            <a:ext cx="6096000" cy="461665"/>
          </a:xfrm>
          <a:prstGeom prst="rect">
            <a:avLst/>
          </a:prstGeom>
          <a:noFill/>
        </p:spPr>
        <p:txBody>
          <a:bodyPr wrap="square">
            <a:spAutoFit/>
          </a:bodyPr>
          <a:lstStyle/>
          <a:p>
            <a:r>
              <a:rPr lang="en-US" sz="2400" b="1" dirty="0">
                <a:solidFill>
                  <a:srgbClr val="00B0F0"/>
                </a:solidFill>
              </a:rPr>
              <a:t>| Place second step here</a:t>
            </a:r>
            <a:endParaRPr lang="en-US" sz="2400" dirty="0">
              <a:solidFill>
                <a:srgbClr val="00B0F0"/>
              </a:solidFill>
            </a:endParaRPr>
          </a:p>
        </p:txBody>
      </p:sp>
      <p:sp>
        <p:nvSpPr>
          <p:cNvPr id="2" name="TextBox 1">
            <a:extLst>
              <a:ext uri="{FF2B5EF4-FFF2-40B4-BE49-F238E27FC236}">
                <a16:creationId xmlns:a16="http://schemas.microsoft.com/office/drawing/2014/main" id="{4C6ACE65-3D13-FBF9-D5B8-20779E6FB9DB}"/>
              </a:ext>
            </a:extLst>
          </p:cNvPr>
          <p:cNvSpPr txBox="1"/>
          <p:nvPr/>
        </p:nvSpPr>
        <p:spPr>
          <a:xfrm>
            <a:off x="1413074" y="260765"/>
            <a:ext cx="2135841" cy="369332"/>
          </a:xfrm>
          <a:prstGeom prst="rect">
            <a:avLst/>
          </a:prstGeom>
          <a:noFill/>
        </p:spPr>
        <p:txBody>
          <a:bodyPr wrap="none" rtlCol="0">
            <a:spAutoFit/>
          </a:bodyPr>
          <a:lstStyle/>
          <a:p>
            <a:r>
              <a:rPr lang="en-US" b="1" dirty="0">
                <a:solidFill>
                  <a:schemeClr val="bg1"/>
                </a:solidFill>
              </a:rPr>
              <a:t>Place caption here</a:t>
            </a:r>
          </a:p>
        </p:txBody>
      </p:sp>
      <p:sp>
        <p:nvSpPr>
          <p:cNvPr id="10" name="Oval 9">
            <a:extLst>
              <a:ext uri="{FF2B5EF4-FFF2-40B4-BE49-F238E27FC236}">
                <a16:creationId xmlns:a16="http://schemas.microsoft.com/office/drawing/2014/main" id="{41E65A4A-260B-0B4A-B065-1483AE9C9827}"/>
              </a:ext>
            </a:extLst>
          </p:cNvPr>
          <p:cNvSpPr/>
          <p:nvPr/>
        </p:nvSpPr>
        <p:spPr>
          <a:xfrm>
            <a:off x="7997557" y="1041645"/>
            <a:ext cx="1011089" cy="1011089"/>
          </a:xfrm>
          <a:prstGeom prst="ellipse">
            <a:avLst/>
          </a:prstGeom>
          <a:noFill/>
          <a:ln w="28575">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Box 11">
            <a:extLst>
              <a:ext uri="{FF2B5EF4-FFF2-40B4-BE49-F238E27FC236}">
                <a16:creationId xmlns:a16="http://schemas.microsoft.com/office/drawing/2014/main" id="{CC6714EC-2067-0567-9C01-78F88A597A38}"/>
              </a:ext>
            </a:extLst>
          </p:cNvPr>
          <p:cNvSpPr txBox="1"/>
          <p:nvPr/>
        </p:nvSpPr>
        <p:spPr>
          <a:xfrm>
            <a:off x="8163905" y="996715"/>
            <a:ext cx="678391" cy="1200329"/>
          </a:xfrm>
          <a:prstGeom prst="rect">
            <a:avLst/>
          </a:prstGeom>
          <a:noFill/>
        </p:spPr>
        <p:txBody>
          <a:bodyPr wrap="none" rtlCol="0">
            <a:spAutoFit/>
          </a:bodyPr>
          <a:lstStyle/>
          <a:p>
            <a:r>
              <a:rPr lang="en-US" sz="7200" b="1" dirty="0">
                <a:solidFill>
                  <a:srgbClr val="00B0F0"/>
                </a:solidFill>
              </a:rPr>
              <a:t>2</a:t>
            </a:r>
          </a:p>
        </p:txBody>
      </p:sp>
      <p:pic>
        <p:nvPicPr>
          <p:cNvPr id="14" name="Picture 13" descr="A white logo with black text&#10;&#10;Description automatically generated">
            <a:extLst>
              <a:ext uri="{FF2B5EF4-FFF2-40B4-BE49-F238E27FC236}">
                <a16:creationId xmlns:a16="http://schemas.microsoft.com/office/drawing/2014/main" id="{B92950F4-358D-51A0-CA37-EF531F1A0DC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4858" y="117169"/>
            <a:ext cx="644727" cy="656524"/>
          </a:xfrm>
          <a:prstGeom prst="rect">
            <a:avLst/>
          </a:prstGeom>
        </p:spPr>
      </p:pic>
      <p:sp>
        <p:nvSpPr>
          <p:cNvPr id="9" name="TextBox 8">
            <a:extLst>
              <a:ext uri="{FF2B5EF4-FFF2-40B4-BE49-F238E27FC236}">
                <a16:creationId xmlns:a16="http://schemas.microsoft.com/office/drawing/2014/main" id="{34BE8D5C-174A-1260-2013-2BF4670DBB17}"/>
              </a:ext>
            </a:extLst>
          </p:cNvPr>
          <p:cNvSpPr txBox="1"/>
          <p:nvPr/>
        </p:nvSpPr>
        <p:spPr>
          <a:xfrm>
            <a:off x="3408218" y="3208434"/>
            <a:ext cx="6312824" cy="2031325"/>
          </a:xfrm>
          <a:prstGeom prst="rect">
            <a:avLst/>
          </a:prstGeom>
          <a:noFill/>
        </p:spPr>
        <p:txBody>
          <a:bodyPr wrap="square">
            <a:spAutoFit/>
          </a:bodyPr>
          <a:lstStyle/>
          <a:p>
            <a:r>
              <a:rPr lang="en-US" b="0" i="0" dirty="0">
                <a:solidFill>
                  <a:srgbClr val="000000"/>
                </a:solidFill>
                <a:effectLst/>
                <a:latin typeface="Calibri" panose="020F0502020204030204" pitchFamily="34" charset="0"/>
                <a:cs typeface="Calibri" panose="020F0502020204030204" pitchFamily="34" charset="0"/>
              </a:rP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lang="en-US"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37094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7EA60F32-8A5B-075B-DA1A-E163EB2AAC0E}"/>
              </a:ext>
            </a:extLst>
          </p:cNvPr>
          <p:cNvSpPr txBox="1"/>
          <p:nvPr/>
        </p:nvSpPr>
        <p:spPr>
          <a:xfrm>
            <a:off x="1320497" y="1846571"/>
            <a:ext cx="3430747" cy="646331"/>
          </a:xfrm>
          <a:prstGeom prst="rect">
            <a:avLst/>
          </a:prstGeom>
          <a:noFill/>
        </p:spPr>
        <p:txBody>
          <a:bodyPr wrap="none" rtlCol="0">
            <a:spAutoFit/>
          </a:bodyPr>
          <a:lstStyle/>
          <a:p>
            <a:r>
              <a:rPr lang="en-US" sz="3600" b="1" dirty="0">
                <a:solidFill>
                  <a:schemeClr val="accent4"/>
                </a:solidFill>
              </a:rPr>
              <a:t>MAIN HEADING</a:t>
            </a:r>
          </a:p>
        </p:txBody>
      </p:sp>
      <p:sp>
        <p:nvSpPr>
          <p:cNvPr id="11" name="TextBox 10">
            <a:extLst>
              <a:ext uri="{FF2B5EF4-FFF2-40B4-BE49-F238E27FC236}">
                <a16:creationId xmlns:a16="http://schemas.microsoft.com/office/drawing/2014/main" id="{201B4E13-0F90-F6E9-36F9-6A1BF8F488B0}"/>
              </a:ext>
            </a:extLst>
          </p:cNvPr>
          <p:cNvSpPr txBox="1"/>
          <p:nvPr/>
        </p:nvSpPr>
        <p:spPr>
          <a:xfrm>
            <a:off x="5820025" y="4055794"/>
            <a:ext cx="1848583" cy="646331"/>
          </a:xfrm>
          <a:prstGeom prst="rect">
            <a:avLst/>
          </a:prstGeom>
          <a:noFill/>
        </p:spPr>
        <p:txBody>
          <a:bodyPr wrap="none" rtlCol="0">
            <a:spAutoFit/>
          </a:bodyPr>
          <a:lstStyle/>
          <a:p>
            <a:r>
              <a:rPr lang="en-US" sz="3600" dirty="0">
                <a:solidFill>
                  <a:schemeClr val="accent4"/>
                </a:solidFill>
              </a:rPr>
              <a:t>Heading</a:t>
            </a:r>
          </a:p>
        </p:txBody>
      </p:sp>
      <p:sp>
        <p:nvSpPr>
          <p:cNvPr id="12" name="Rectangle 11">
            <a:extLst>
              <a:ext uri="{FF2B5EF4-FFF2-40B4-BE49-F238E27FC236}">
                <a16:creationId xmlns:a16="http://schemas.microsoft.com/office/drawing/2014/main" id="{A77B8422-7F60-7AAC-9310-1FC22962E854}"/>
              </a:ext>
            </a:extLst>
          </p:cNvPr>
          <p:cNvSpPr/>
          <p:nvPr/>
        </p:nvSpPr>
        <p:spPr>
          <a:xfrm>
            <a:off x="5596188" y="3977125"/>
            <a:ext cx="66675" cy="1080404"/>
          </a:xfrm>
          <a:prstGeom prst="rect">
            <a:avLst/>
          </a:prstGeom>
          <a:solidFill>
            <a:srgbClr val="0020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B71D7884-0193-6580-0C68-021154DB79A6}"/>
              </a:ext>
            </a:extLst>
          </p:cNvPr>
          <p:cNvSpPr txBox="1"/>
          <p:nvPr/>
        </p:nvSpPr>
        <p:spPr>
          <a:xfrm>
            <a:off x="5839941" y="4534441"/>
            <a:ext cx="3439741" cy="769441"/>
          </a:xfrm>
          <a:prstGeom prst="rect">
            <a:avLst/>
          </a:prstGeom>
          <a:noFill/>
        </p:spPr>
        <p:txBody>
          <a:bodyPr wrap="square">
            <a:spAutoFit/>
          </a:bodyPr>
          <a:lstStyle/>
          <a:p>
            <a:r>
              <a:rPr lang="en-US" sz="2400" b="1" i="0" u="none" strike="noStrike" baseline="0" dirty="0">
                <a:solidFill>
                  <a:srgbClr val="002060"/>
                </a:solidFill>
                <a:latin typeface="Calibri" panose="020F0502020204030204" pitchFamily="34" charset="0"/>
              </a:rPr>
              <a:t>Subheading goes here</a:t>
            </a:r>
            <a:endParaRPr lang="en-US" sz="2000" b="0" i="0" u="none" strike="noStrike" baseline="0" dirty="0">
              <a:solidFill>
                <a:srgbClr val="002060"/>
              </a:solidFill>
              <a:latin typeface="Calibri" panose="020F0502020204030204" pitchFamily="34" charset="0"/>
            </a:endParaRPr>
          </a:p>
          <a:p>
            <a:endParaRPr lang="en-US" sz="2000" b="0" i="0" u="none" strike="noStrike" baseline="0" dirty="0">
              <a:solidFill>
                <a:srgbClr val="002060"/>
              </a:solidFill>
              <a:latin typeface="Calibri" panose="020F0502020204030204" pitchFamily="34" charset="0"/>
            </a:endParaRPr>
          </a:p>
        </p:txBody>
      </p:sp>
      <p:sp>
        <p:nvSpPr>
          <p:cNvPr id="14" name="Oval 13">
            <a:extLst>
              <a:ext uri="{FF2B5EF4-FFF2-40B4-BE49-F238E27FC236}">
                <a16:creationId xmlns:a16="http://schemas.microsoft.com/office/drawing/2014/main" id="{436A5EA1-7E59-94B3-C484-E7BB401F93BC}"/>
              </a:ext>
            </a:extLst>
          </p:cNvPr>
          <p:cNvSpPr>
            <a:spLocks/>
          </p:cNvSpPr>
          <p:nvPr/>
        </p:nvSpPr>
        <p:spPr>
          <a:xfrm>
            <a:off x="1467854" y="2820617"/>
            <a:ext cx="3136034" cy="3136034"/>
          </a:xfrm>
          <a:prstGeom prst="ellipse">
            <a:avLst/>
          </a:prstGeom>
          <a:solidFill>
            <a:srgbClr val="0020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Oval 15">
            <a:extLst>
              <a:ext uri="{FF2B5EF4-FFF2-40B4-BE49-F238E27FC236}">
                <a16:creationId xmlns:a16="http://schemas.microsoft.com/office/drawing/2014/main" id="{4E97C34D-5A10-3E63-0C17-651F305F709E}"/>
              </a:ext>
            </a:extLst>
          </p:cNvPr>
          <p:cNvSpPr/>
          <p:nvPr/>
        </p:nvSpPr>
        <p:spPr>
          <a:xfrm>
            <a:off x="1198764" y="2814765"/>
            <a:ext cx="3405124" cy="3405124"/>
          </a:xfrm>
          <a:prstGeom prst="ellipse">
            <a:avLst/>
          </a:pr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descr="A white logo with black text&#10;&#10;Description automatically generated">
            <a:extLst>
              <a:ext uri="{FF2B5EF4-FFF2-40B4-BE49-F238E27FC236}">
                <a16:creationId xmlns:a16="http://schemas.microsoft.com/office/drawing/2014/main" id="{3DD45E72-2F8C-388B-5067-17B50CE063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4858" y="117169"/>
            <a:ext cx="644727" cy="656524"/>
          </a:xfrm>
          <a:prstGeom prst="rect">
            <a:avLst/>
          </a:prstGeom>
        </p:spPr>
      </p:pic>
      <p:pic>
        <p:nvPicPr>
          <p:cNvPr id="3" name="Graphic 2" descr="Graduation cap outline">
            <a:extLst>
              <a:ext uri="{FF2B5EF4-FFF2-40B4-BE49-F238E27FC236}">
                <a16:creationId xmlns:a16="http://schemas.microsoft.com/office/drawing/2014/main" id="{B0E2A04E-9F86-E029-13A3-3037E3C4861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988026" y="3464342"/>
            <a:ext cx="1848583" cy="1848583"/>
          </a:xfrm>
          <a:prstGeom prst="rect">
            <a:avLst/>
          </a:prstGeom>
        </p:spPr>
      </p:pic>
    </p:spTree>
    <p:extLst>
      <p:ext uri="{BB962C8B-B14F-4D97-AF65-F5344CB8AC3E}">
        <p14:creationId xmlns:p14="http://schemas.microsoft.com/office/powerpoint/2010/main" val="2230922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6161199A-55C2-570B-3CC3-267D34194E16}"/>
              </a:ext>
            </a:extLst>
          </p:cNvPr>
          <p:cNvGrpSpPr/>
          <p:nvPr/>
        </p:nvGrpSpPr>
        <p:grpSpPr>
          <a:xfrm>
            <a:off x="1023667" y="1783721"/>
            <a:ext cx="3405124" cy="3496548"/>
            <a:chOff x="984756" y="1361469"/>
            <a:chExt cx="3405124" cy="3496548"/>
          </a:xfrm>
          <a:solidFill>
            <a:srgbClr val="002060"/>
          </a:solidFill>
        </p:grpSpPr>
        <p:sp>
          <p:nvSpPr>
            <p:cNvPr id="5" name="Oval 4">
              <a:extLst>
                <a:ext uri="{FF2B5EF4-FFF2-40B4-BE49-F238E27FC236}">
                  <a16:creationId xmlns:a16="http://schemas.microsoft.com/office/drawing/2014/main" id="{56009796-D2E8-95DE-BCB1-A9C73AB7774C}"/>
                </a:ext>
              </a:extLst>
            </p:cNvPr>
            <p:cNvSpPr/>
            <p:nvPr/>
          </p:nvSpPr>
          <p:spPr>
            <a:xfrm>
              <a:off x="1253846" y="1361469"/>
              <a:ext cx="3136034" cy="3136034"/>
            </a:xfrm>
            <a:prstGeom prst="ellipse">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Oval 3">
              <a:extLst>
                <a:ext uri="{FF2B5EF4-FFF2-40B4-BE49-F238E27FC236}">
                  <a16:creationId xmlns:a16="http://schemas.microsoft.com/office/drawing/2014/main" id="{91011E14-B342-00D7-1890-0D5A1F799FAD}"/>
                </a:ext>
              </a:extLst>
            </p:cNvPr>
            <p:cNvSpPr/>
            <p:nvPr/>
          </p:nvSpPr>
          <p:spPr>
            <a:xfrm>
              <a:off x="984756" y="1452893"/>
              <a:ext cx="3405124" cy="3405124"/>
            </a:xfrm>
            <a:prstGeom prst="ellipse">
              <a:avLst/>
            </a:prstGeom>
            <a:grp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8" name="TextBox 7">
            <a:extLst>
              <a:ext uri="{FF2B5EF4-FFF2-40B4-BE49-F238E27FC236}">
                <a16:creationId xmlns:a16="http://schemas.microsoft.com/office/drawing/2014/main" id="{BA3E14E7-66AE-E1D7-45CA-30FA34F316AC}"/>
              </a:ext>
            </a:extLst>
          </p:cNvPr>
          <p:cNvSpPr txBox="1"/>
          <p:nvPr/>
        </p:nvSpPr>
        <p:spPr>
          <a:xfrm>
            <a:off x="5084643" y="3334933"/>
            <a:ext cx="5801588" cy="646331"/>
          </a:xfrm>
          <a:prstGeom prst="rect">
            <a:avLst/>
          </a:prstGeom>
          <a:noFill/>
        </p:spPr>
        <p:txBody>
          <a:bodyPr wrap="none" rtlCol="0">
            <a:spAutoFit/>
          </a:bodyPr>
          <a:lstStyle/>
          <a:p>
            <a:r>
              <a:rPr lang="en-US" sz="3600" b="1" dirty="0">
                <a:solidFill>
                  <a:schemeClr val="bg1"/>
                </a:solidFill>
              </a:rPr>
              <a:t>SUB-HEADING GOES HERE</a:t>
            </a:r>
          </a:p>
        </p:txBody>
      </p:sp>
      <p:sp>
        <p:nvSpPr>
          <p:cNvPr id="9" name="TextBox 8">
            <a:extLst>
              <a:ext uri="{FF2B5EF4-FFF2-40B4-BE49-F238E27FC236}">
                <a16:creationId xmlns:a16="http://schemas.microsoft.com/office/drawing/2014/main" id="{B092C686-BF84-856C-3C75-2A5A27B453FF}"/>
              </a:ext>
            </a:extLst>
          </p:cNvPr>
          <p:cNvSpPr txBox="1"/>
          <p:nvPr/>
        </p:nvSpPr>
        <p:spPr>
          <a:xfrm>
            <a:off x="5026277" y="2762554"/>
            <a:ext cx="4665060" cy="769441"/>
          </a:xfrm>
          <a:prstGeom prst="rect">
            <a:avLst/>
          </a:prstGeom>
          <a:noFill/>
        </p:spPr>
        <p:txBody>
          <a:bodyPr wrap="none" rtlCol="0">
            <a:spAutoFit/>
          </a:bodyPr>
          <a:lstStyle/>
          <a:p>
            <a:r>
              <a:rPr lang="en-US" sz="4400" b="1" dirty="0">
                <a:solidFill>
                  <a:srgbClr val="002060"/>
                </a:solidFill>
              </a:rPr>
              <a:t>TITLE GOES HERE</a:t>
            </a:r>
          </a:p>
        </p:txBody>
      </p:sp>
      <p:pic>
        <p:nvPicPr>
          <p:cNvPr id="2" name="Picture 1" descr="A white logo with black text&#10;&#10;Description automatically generated">
            <a:extLst>
              <a:ext uri="{FF2B5EF4-FFF2-40B4-BE49-F238E27FC236}">
                <a16:creationId xmlns:a16="http://schemas.microsoft.com/office/drawing/2014/main" id="{8BA30E72-D7D3-406D-F047-D4E8BC0C349F}"/>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564314" y="389544"/>
            <a:ext cx="644727" cy="656524"/>
          </a:xfrm>
          <a:prstGeom prst="rect">
            <a:avLst/>
          </a:prstGeom>
        </p:spPr>
      </p:pic>
      <p:pic>
        <p:nvPicPr>
          <p:cNvPr id="11" name="Graphic 10" descr="Books outline">
            <a:extLst>
              <a:ext uri="{FF2B5EF4-FFF2-40B4-BE49-F238E27FC236}">
                <a16:creationId xmlns:a16="http://schemas.microsoft.com/office/drawing/2014/main" id="{7B7DEB1A-65B7-F789-EEA7-050F3EC4506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114904" y="2683130"/>
            <a:ext cx="1491739" cy="1491739"/>
          </a:xfrm>
          <a:prstGeom prst="rect">
            <a:avLst/>
          </a:prstGeom>
        </p:spPr>
      </p:pic>
    </p:spTree>
    <p:extLst>
      <p:ext uri="{BB962C8B-B14F-4D97-AF65-F5344CB8AC3E}">
        <p14:creationId xmlns:p14="http://schemas.microsoft.com/office/powerpoint/2010/main" val="21798294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A3E14E7-66AE-E1D7-45CA-30FA34F316AC}"/>
              </a:ext>
            </a:extLst>
          </p:cNvPr>
          <p:cNvSpPr txBox="1"/>
          <p:nvPr/>
        </p:nvSpPr>
        <p:spPr>
          <a:xfrm>
            <a:off x="1564211" y="2710270"/>
            <a:ext cx="6286991" cy="2585323"/>
          </a:xfrm>
          <a:prstGeom prst="rect">
            <a:avLst/>
          </a:prstGeom>
          <a:noFill/>
        </p:spPr>
        <p:txBody>
          <a:bodyPr wrap="square" rtlCol="0">
            <a:spAutoFit/>
          </a:bodyPr>
          <a:lstStyle/>
          <a:p>
            <a:r>
              <a:rPr lang="en-US" b="1" dirty="0">
                <a:solidFill>
                  <a:schemeClr val="bg1"/>
                </a:solidFill>
              </a:rPr>
              <a:t>Content goes here. Content goes here. Content goes here. </a:t>
            </a:r>
          </a:p>
          <a:p>
            <a:r>
              <a:rPr lang="en-US" b="1" dirty="0">
                <a:solidFill>
                  <a:schemeClr val="bg1"/>
                </a:solidFill>
              </a:rPr>
              <a:t>Content goes here. Content goes here. Content goes here. </a:t>
            </a:r>
          </a:p>
          <a:p>
            <a:r>
              <a:rPr lang="en-US" b="1" dirty="0">
                <a:solidFill>
                  <a:schemeClr val="bg1"/>
                </a:solidFill>
              </a:rPr>
              <a:t>Content goes here. Content goes here. Content goes here. </a:t>
            </a:r>
          </a:p>
          <a:p>
            <a:r>
              <a:rPr lang="en-US" b="1" dirty="0">
                <a:solidFill>
                  <a:schemeClr val="bg1"/>
                </a:solidFill>
              </a:rPr>
              <a:t>Content goes here. Content goes here. Content goes here. </a:t>
            </a:r>
          </a:p>
          <a:p>
            <a:r>
              <a:rPr lang="en-US" b="1" dirty="0">
                <a:solidFill>
                  <a:schemeClr val="bg1"/>
                </a:solidFill>
              </a:rPr>
              <a:t>Content goes here. Content goes here. Content goes here. </a:t>
            </a:r>
          </a:p>
          <a:p>
            <a:r>
              <a:rPr lang="en-US" b="1" dirty="0">
                <a:solidFill>
                  <a:schemeClr val="bg1"/>
                </a:solidFill>
              </a:rPr>
              <a:t>Content goes here. Content goes here. Content goes here. </a:t>
            </a:r>
          </a:p>
          <a:p>
            <a:r>
              <a:rPr lang="en-US" b="1" dirty="0">
                <a:solidFill>
                  <a:schemeClr val="bg1"/>
                </a:solidFill>
              </a:rPr>
              <a:t>Content goes here. Content goes here. Content goes here. </a:t>
            </a:r>
          </a:p>
          <a:p>
            <a:endParaRPr lang="en-US" b="1" dirty="0">
              <a:solidFill>
                <a:schemeClr val="bg1"/>
              </a:solidFill>
            </a:endParaRPr>
          </a:p>
          <a:p>
            <a:r>
              <a:rPr lang="en-US" b="1" dirty="0">
                <a:solidFill>
                  <a:schemeClr val="bg1"/>
                </a:solidFill>
              </a:rPr>
              <a:t> </a:t>
            </a:r>
          </a:p>
        </p:txBody>
      </p:sp>
      <p:sp>
        <p:nvSpPr>
          <p:cNvPr id="2" name="TextBox 1">
            <a:extLst>
              <a:ext uri="{FF2B5EF4-FFF2-40B4-BE49-F238E27FC236}">
                <a16:creationId xmlns:a16="http://schemas.microsoft.com/office/drawing/2014/main" id="{E7BB0C83-AF08-9F18-1B0C-B1E954CB7D18}"/>
              </a:ext>
            </a:extLst>
          </p:cNvPr>
          <p:cNvSpPr txBox="1"/>
          <p:nvPr/>
        </p:nvSpPr>
        <p:spPr>
          <a:xfrm>
            <a:off x="1564211" y="2023252"/>
            <a:ext cx="4665060" cy="769441"/>
          </a:xfrm>
          <a:prstGeom prst="rect">
            <a:avLst/>
          </a:prstGeom>
          <a:noFill/>
        </p:spPr>
        <p:txBody>
          <a:bodyPr wrap="none" rtlCol="0">
            <a:spAutoFit/>
          </a:bodyPr>
          <a:lstStyle/>
          <a:p>
            <a:r>
              <a:rPr lang="en-US" sz="4400" b="1" dirty="0">
                <a:solidFill>
                  <a:srgbClr val="002060"/>
                </a:solidFill>
              </a:rPr>
              <a:t>TITLE GOES HERE</a:t>
            </a:r>
          </a:p>
        </p:txBody>
      </p:sp>
      <p:pic>
        <p:nvPicPr>
          <p:cNvPr id="3" name="Picture 2" descr="A white logo with black text&#10;&#10;Description automatically generated">
            <a:extLst>
              <a:ext uri="{FF2B5EF4-FFF2-40B4-BE49-F238E27FC236}">
                <a16:creationId xmlns:a16="http://schemas.microsoft.com/office/drawing/2014/main" id="{C0BE7FD4-40CB-09DB-2559-03FCA5719F22}"/>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564314" y="389544"/>
            <a:ext cx="644727" cy="656524"/>
          </a:xfrm>
          <a:prstGeom prst="rect">
            <a:avLst/>
          </a:prstGeom>
        </p:spPr>
      </p:pic>
    </p:spTree>
    <p:extLst>
      <p:ext uri="{BB962C8B-B14F-4D97-AF65-F5344CB8AC3E}">
        <p14:creationId xmlns:p14="http://schemas.microsoft.com/office/powerpoint/2010/main" val="24619648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5C88B16-3B9C-DDB7-B49B-6EB83B94369E}"/>
              </a:ext>
            </a:extLst>
          </p:cNvPr>
          <p:cNvSpPr txBox="1"/>
          <p:nvPr/>
        </p:nvSpPr>
        <p:spPr>
          <a:xfrm>
            <a:off x="5820025" y="4194161"/>
            <a:ext cx="2640466" cy="646331"/>
          </a:xfrm>
          <a:prstGeom prst="rect">
            <a:avLst/>
          </a:prstGeom>
          <a:noFill/>
        </p:spPr>
        <p:txBody>
          <a:bodyPr wrap="none" rtlCol="0">
            <a:spAutoFit/>
          </a:bodyPr>
          <a:lstStyle/>
          <a:p>
            <a:r>
              <a:rPr lang="en-US" sz="3600" dirty="0">
                <a:solidFill>
                  <a:schemeClr val="bg1"/>
                </a:solidFill>
              </a:rPr>
              <a:t>Section Title</a:t>
            </a:r>
          </a:p>
        </p:txBody>
      </p:sp>
      <p:sp>
        <p:nvSpPr>
          <p:cNvPr id="4" name="Rectangle 3">
            <a:extLst>
              <a:ext uri="{FF2B5EF4-FFF2-40B4-BE49-F238E27FC236}">
                <a16:creationId xmlns:a16="http://schemas.microsoft.com/office/drawing/2014/main" id="{29E93213-D819-CEEC-83C8-011241E93E48}"/>
              </a:ext>
            </a:extLst>
          </p:cNvPr>
          <p:cNvSpPr/>
          <p:nvPr/>
        </p:nvSpPr>
        <p:spPr>
          <a:xfrm>
            <a:off x="5596188" y="3977125"/>
            <a:ext cx="66675" cy="1080404"/>
          </a:xfrm>
          <a:prstGeom prst="rect">
            <a:avLst/>
          </a:prstGeom>
          <a:solidFill>
            <a:srgbClr val="0020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A white logo with black text&#10;&#10;Description automatically generated">
            <a:extLst>
              <a:ext uri="{FF2B5EF4-FFF2-40B4-BE49-F238E27FC236}">
                <a16:creationId xmlns:a16="http://schemas.microsoft.com/office/drawing/2014/main" id="{A457F57F-CA16-5808-FA1F-9AFE83FA21B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4314" y="389544"/>
            <a:ext cx="644727" cy="656524"/>
          </a:xfrm>
          <a:prstGeom prst="rect">
            <a:avLst/>
          </a:prstGeom>
        </p:spPr>
      </p:pic>
    </p:spTree>
    <p:extLst>
      <p:ext uri="{BB962C8B-B14F-4D97-AF65-F5344CB8AC3E}">
        <p14:creationId xmlns:p14="http://schemas.microsoft.com/office/powerpoint/2010/main" val="26248193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FFC000"/>
        </a:solidFill>
        <a:ln>
          <a:noFill/>
        </a:ln>
      </a:spPr>
      <a:bodyPr rtlCol="0" anchor="ctr"/>
      <a:lstStyle>
        <a:defPPr algn="ctr">
          <a:defRPr dirty="0"/>
        </a:defPPr>
      </a:lstStyle>
      <a:style>
        <a:lnRef idx="2">
          <a:schemeClr val="accent1">
            <a:shade val="15000"/>
          </a:schemeClr>
        </a:lnRef>
        <a:fillRef idx="1">
          <a:schemeClr val="accent1"/>
        </a:fillRef>
        <a:effectRef idx="0">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1098</TotalTime>
  <Words>407</Words>
  <Application>Microsoft Office PowerPoint</Application>
  <PresentationFormat>Widescreen</PresentationFormat>
  <Paragraphs>53</Paragraphs>
  <Slides>12</Slides>
  <Notes>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Calibri</vt:lpstr>
      <vt:lpstr>Aptos</vt:lpstr>
      <vt:lpstr>Arial</vt:lpstr>
      <vt:lpstr>Aptos Display</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Kimberley Mulgrave</dc:creator>
  <cp:lastModifiedBy>Kimberley Mulgrave</cp:lastModifiedBy>
  <cp:revision>313</cp:revision>
  <dcterms:created xsi:type="dcterms:W3CDTF">2024-07-23T20:29:36Z</dcterms:created>
  <dcterms:modified xsi:type="dcterms:W3CDTF">2025-03-03T22:10:14Z</dcterms:modified>
</cp:coreProperties>
</file>