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2"/>
  </p:notesMasterIdLst>
  <p:sldIdLst>
    <p:sldId id="259" r:id="rId2"/>
    <p:sldId id="256" r:id="rId3"/>
    <p:sldId id="266" r:id="rId4"/>
    <p:sldId id="297" r:id="rId5"/>
    <p:sldId id="278" r:id="rId6"/>
    <p:sldId id="295" r:id="rId7"/>
    <p:sldId id="291" r:id="rId8"/>
    <p:sldId id="298" r:id="rId9"/>
    <p:sldId id="292" r:id="rId10"/>
    <p:sldId id="29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901" autoAdjust="0"/>
  </p:normalViewPr>
  <p:slideViewPr>
    <p:cSldViewPr snapToGrid="0">
      <p:cViewPr varScale="1">
        <p:scale>
          <a:sx n="92" d="100"/>
          <a:sy n="92" d="100"/>
        </p:scale>
        <p:origin x="772"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2C7E8-E5B1-4258-AF39-4D4B5BCD94B8}" type="datetimeFigureOut">
              <a:rPr lang="en-US" smtClean="0"/>
              <a:t>3/3/2025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62C718-852F-4ABC-81A0-A4956C9FDCF8}" type="slidenum">
              <a:rPr lang="en-US" smtClean="0"/>
              <a:t>‹#›</a:t>
            </a:fld>
            <a:endParaRPr lang="en-US"/>
          </a:p>
        </p:txBody>
      </p:sp>
    </p:spTree>
    <p:extLst>
      <p:ext uri="{BB962C8B-B14F-4D97-AF65-F5344CB8AC3E}">
        <p14:creationId xmlns:p14="http://schemas.microsoft.com/office/powerpoint/2010/main" val="860796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a:t>
            </a:fld>
            <a:endParaRPr lang="en-US"/>
          </a:p>
        </p:txBody>
      </p:sp>
    </p:spTree>
    <p:extLst>
      <p:ext uri="{BB962C8B-B14F-4D97-AF65-F5344CB8AC3E}">
        <p14:creationId xmlns:p14="http://schemas.microsoft.com/office/powerpoint/2010/main" val="2006131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2</a:t>
            </a:fld>
            <a:endParaRPr lang="en-US"/>
          </a:p>
        </p:txBody>
      </p:sp>
    </p:spTree>
    <p:extLst>
      <p:ext uri="{BB962C8B-B14F-4D97-AF65-F5344CB8AC3E}">
        <p14:creationId xmlns:p14="http://schemas.microsoft.com/office/powerpoint/2010/main" val="3552641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3</a:t>
            </a:fld>
            <a:endParaRPr lang="en-US"/>
          </a:p>
        </p:txBody>
      </p:sp>
    </p:spTree>
    <p:extLst>
      <p:ext uri="{BB962C8B-B14F-4D97-AF65-F5344CB8AC3E}">
        <p14:creationId xmlns:p14="http://schemas.microsoft.com/office/powerpoint/2010/main" val="3711495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5</a:t>
            </a:fld>
            <a:endParaRPr lang="en-US"/>
          </a:p>
        </p:txBody>
      </p:sp>
    </p:spTree>
    <p:extLst>
      <p:ext uri="{BB962C8B-B14F-4D97-AF65-F5344CB8AC3E}">
        <p14:creationId xmlns:p14="http://schemas.microsoft.com/office/powerpoint/2010/main" val="3265195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FECC8-49CD-7C88-1EA1-1E69455B07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BCC3E7-819F-7518-FE46-8EF2CD74FE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3CBEDC-BDF5-DBEA-7F4D-F173C6EBE7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0586361-0C07-6D6D-5F7E-757882E85BEF}"/>
              </a:ext>
            </a:extLst>
          </p:cNvPr>
          <p:cNvSpPr>
            <a:spLocks noGrp="1"/>
          </p:cNvSpPr>
          <p:nvPr>
            <p:ph type="sldNum" sz="quarter" idx="5"/>
          </p:nvPr>
        </p:nvSpPr>
        <p:spPr/>
        <p:txBody>
          <a:bodyPr/>
          <a:lstStyle/>
          <a:p>
            <a:fld id="{4F62C718-852F-4ABC-81A0-A4956C9FDCF8}" type="slidenum">
              <a:rPr lang="en-US" smtClean="0"/>
              <a:t>6</a:t>
            </a:fld>
            <a:endParaRPr lang="en-US"/>
          </a:p>
        </p:txBody>
      </p:sp>
    </p:spTree>
    <p:extLst>
      <p:ext uri="{BB962C8B-B14F-4D97-AF65-F5344CB8AC3E}">
        <p14:creationId xmlns:p14="http://schemas.microsoft.com/office/powerpoint/2010/main" val="3100317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564E6-8E28-6C40-8824-18C7B510E8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5295BA-1936-281C-A276-27B23851E8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C23D42D-9512-CE55-C765-B71F81959B3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9F376B0-598E-1F00-1417-83709F5EB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99AD6E-C547-E917-0B0F-5C7A65DBFE26}"/>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354678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A6C60-F11A-F93B-9144-D8211FC9D5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0F7519-F1DC-1EB7-4ECE-B61DC5CD00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97CAD4-AC5E-D577-F177-4CED488D966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BF1EF62-BA34-F49F-5940-184109C066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F03E41-0E08-6BAB-CEDD-DDDFBD31288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26051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F9D518-3D31-AF17-8A5F-7C23DB21468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77D9AB-8589-B5A3-B086-3DB37D3674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40990A-F028-6208-FB54-B1162228F5AA}"/>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12F96721-7B6A-C401-303D-1DEAEA7E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BB1BD6-D8FC-FA7B-7296-E3F27C4C3510}"/>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59758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C5CEF-5030-6C45-3F10-14B08F3864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54F7F3-7DDE-A60D-EA04-CC0CEA2014D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406AF4-2D69-2F07-1426-2C0B8EE7FA0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279D0F2B-C0A1-4663-2096-61DE78E899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93C467-33A2-E279-87E7-D007141B9A5A}"/>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33925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92CD8-E234-B514-D310-144BB0D65A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597889-B672-4D72-D382-168CE743A8F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91C267-C4F0-4FEF-4171-67C510C0B83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5E467DA8-AA74-A179-FB1A-E8B3CD8581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B0D24C-F94B-A3E6-A9F2-CB299441734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743864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D7B8B-9A19-CCCE-D4DB-D8E63D93BF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B8FC21-5268-85E4-04CA-38F141782BA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8A24FC-F4C4-C3C1-0494-BB805DBCC2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A7EC3E-D37A-AE45-17F8-319F97C3DB1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CE17582B-7E3C-A03B-88B6-05DCCBAB78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1541E0-02DD-ADBD-E771-6EACB0EF98A3}"/>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968514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D9234-FEC0-7429-F539-92E395791A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135EDC-D046-F27D-8C28-493290F7B4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0FC5AE-1937-DF55-9507-36B36E7784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DE2C75-3C14-FB9C-CC8A-BA801A4FDA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7E9A9E-9610-42FD-AE15-9FCFD7DE17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5078A41-6303-7435-AE44-E0C248345D2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8" name="Footer Placeholder 7">
            <a:extLst>
              <a:ext uri="{FF2B5EF4-FFF2-40B4-BE49-F238E27FC236}">
                <a16:creationId xmlns:a16="http://schemas.microsoft.com/office/drawing/2014/main" id="{E53713F2-31B9-D1FC-A337-574B5FA9D4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6CD258-1E5F-9326-FD09-85552F46BA74}"/>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04039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17AEC-09F5-C0FE-356E-65B91CD414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2C23E0-9042-AF76-513C-0F9FF46252F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4" name="Footer Placeholder 3">
            <a:extLst>
              <a:ext uri="{FF2B5EF4-FFF2-40B4-BE49-F238E27FC236}">
                <a16:creationId xmlns:a16="http://schemas.microsoft.com/office/drawing/2014/main" id="{C09AFA37-EB3D-50DA-879D-04A1B50569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6EEE89-2BED-96F2-1A24-88958D3D488B}"/>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475017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56CFB5-41CC-7888-F9A5-231C9BC98164}"/>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3" name="Footer Placeholder 2">
            <a:extLst>
              <a:ext uri="{FF2B5EF4-FFF2-40B4-BE49-F238E27FC236}">
                <a16:creationId xmlns:a16="http://schemas.microsoft.com/office/drawing/2014/main" id="{EE3FF7C6-B383-6B9C-AC06-C7775608E5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1F590F-2847-88C9-B1D3-D11658164F5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109521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B40D4-6456-EC22-A781-4DC66E2833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599E95-AFBC-E305-F459-98FF390CE7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CC769C8-DE9F-682A-3985-4A44388C8B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BB7A98-EF0D-58BB-1A4F-7B783B38C4A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4692D4D-4D94-3819-62F6-A0072263A5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D05C07-6EA8-CCC3-CA02-5A5BDDC6AD2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271313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78AFC-A0A9-07E6-4A27-5F2467DD18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06C2A6-6A77-3A16-2731-E8C882337C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D90C5D-341A-BAA2-BC15-2A4F68791E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64BCFE-77CE-5EB3-CFC5-0F4EEB3B7D8D}"/>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D0230AB-8C31-DD96-A1F1-89BDC1646A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E37A28-A161-C3EB-9821-41F1E7BE09CF}"/>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706900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46A9F3-16AA-5087-D238-4CDAFD85A3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28F523-B2BA-4FBF-1588-96E6B10FF5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17B54D-2CDC-36F3-4B86-839EF5F5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71860F29-B371-C58A-0FBE-2DCB8965D2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2213949-50DC-82B6-0BBE-87E3268E6D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9BA17D-B891-420A-99FF-8D2E21FFAE23}" type="slidenum">
              <a:rPr lang="en-US" smtClean="0"/>
              <a:t>‹#›</a:t>
            </a:fld>
            <a:endParaRPr lang="en-US"/>
          </a:p>
        </p:txBody>
      </p:sp>
    </p:spTree>
    <p:extLst>
      <p:ext uri="{BB962C8B-B14F-4D97-AF65-F5344CB8AC3E}">
        <p14:creationId xmlns:p14="http://schemas.microsoft.com/office/powerpoint/2010/main" val="3909752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A13A72-2483-08B4-6221-9C64C29F9540}"/>
              </a:ext>
            </a:extLst>
          </p:cNvPr>
          <p:cNvSpPr txBox="1"/>
          <p:nvPr/>
        </p:nvSpPr>
        <p:spPr>
          <a:xfrm>
            <a:off x="3820347" y="3654906"/>
            <a:ext cx="3825086" cy="461665"/>
          </a:xfrm>
          <a:prstGeom prst="rect">
            <a:avLst/>
          </a:prstGeom>
          <a:noFill/>
        </p:spPr>
        <p:txBody>
          <a:bodyPr wrap="none" rtlCol="0">
            <a:spAutoFit/>
          </a:bodyPr>
          <a:lstStyle/>
          <a:p>
            <a:r>
              <a:rPr lang="en-US" sz="2400" b="1" dirty="0">
                <a:solidFill>
                  <a:srgbClr val="002060"/>
                </a:solidFill>
              </a:rPr>
              <a:t>SUBHEADING GOES HERE</a:t>
            </a:r>
          </a:p>
        </p:txBody>
      </p:sp>
      <p:sp>
        <p:nvSpPr>
          <p:cNvPr id="7" name="TextBox 6">
            <a:extLst>
              <a:ext uri="{FF2B5EF4-FFF2-40B4-BE49-F238E27FC236}">
                <a16:creationId xmlns:a16="http://schemas.microsoft.com/office/drawing/2014/main" id="{7EA60F32-8A5B-075B-DA1A-E163EB2AAC0E}"/>
              </a:ext>
            </a:extLst>
          </p:cNvPr>
          <p:cNvSpPr txBox="1"/>
          <p:nvPr/>
        </p:nvSpPr>
        <p:spPr>
          <a:xfrm>
            <a:off x="3077030" y="2937163"/>
            <a:ext cx="5067413" cy="830997"/>
          </a:xfrm>
          <a:prstGeom prst="rect">
            <a:avLst/>
          </a:prstGeom>
          <a:noFill/>
        </p:spPr>
        <p:txBody>
          <a:bodyPr wrap="none" rtlCol="0">
            <a:spAutoFit/>
          </a:bodyPr>
          <a:lstStyle/>
          <a:p>
            <a:r>
              <a:rPr lang="en-US" sz="4800" b="1" dirty="0">
                <a:solidFill>
                  <a:srgbClr val="00B0F0"/>
                </a:solidFill>
              </a:rPr>
              <a:t>TITLE GOES HERE</a:t>
            </a:r>
          </a:p>
        </p:txBody>
      </p:sp>
      <p:pic>
        <p:nvPicPr>
          <p:cNvPr id="5" name="Picture 4" descr="A blue and white logo&#10;&#10;Description automatically generated">
            <a:extLst>
              <a:ext uri="{FF2B5EF4-FFF2-40B4-BE49-F238E27FC236}">
                <a16:creationId xmlns:a16="http://schemas.microsoft.com/office/drawing/2014/main" id="{B798A64A-507B-6D35-8F47-D988F3E4507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737271" y="1274289"/>
            <a:ext cx="988474" cy="1003376"/>
          </a:xfrm>
          <a:prstGeom prst="rect">
            <a:avLst/>
          </a:prstGeom>
        </p:spPr>
      </p:pic>
    </p:spTree>
    <p:extLst>
      <p:ext uri="{BB962C8B-B14F-4D97-AF65-F5344CB8AC3E}">
        <p14:creationId xmlns:p14="http://schemas.microsoft.com/office/powerpoint/2010/main" val="2611481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70436-A7DA-A6FA-0204-E9FB3EB6CF10}"/>
            </a:ext>
          </a:extLst>
        </p:cNvPr>
        <p:cNvGrpSpPr/>
        <p:nvPr/>
      </p:nvGrpSpPr>
      <p:grpSpPr>
        <a:xfrm>
          <a:off x="0" y="0"/>
          <a:ext cx="0" cy="0"/>
          <a:chOff x="0" y="0"/>
          <a:chExt cx="0" cy="0"/>
        </a:xfrm>
      </p:grpSpPr>
      <p:pic>
        <p:nvPicPr>
          <p:cNvPr id="5" name="Picture 4" descr="A white logo with black text&#10;&#10;Description automatically generated">
            <a:extLst>
              <a:ext uri="{FF2B5EF4-FFF2-40B4-BE49-F238E27FC236}">
                <a16:creationId xmlns:a16="http://schemas.microsoft.com/office/drawing/2014/main" id="{3BE7524F-D9B2-860D-FB17-2CA9AF7138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12350755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A13A72-2483-08B4-6221-9C64C29F9540}"/>
              </a:ext>
            </a:extLst>
          </p:cNvPr>
          <p:cNvSpPr txBox="1"/>
          <p:nvPr/>
        </p:nvSpPr>
        <p:spPr>
          <a:xfrm>
            <a:off x="679905" y="2805018"/>
            <a:ext cx="3454792" cy="646331"/>
          </a:xfrm>
          <a:prstGeom prst="rect">
            <a:avLst/>
          </a:prstGeom>
          <a:noFill/>
        </p:spPr>
        <p:txBody>
          <a:bodyPr wrap="none" rtlCol="0">
            <a:spAutoFit/>
          </a:bodyPr>
          <a:lstStyle/>
          <a:p>
            <a:r>
              <a:rPr lang="en-US" sz="3600" b="1" dirty="0">
                <a:solidFill>
                  <a:srgbClr val="00B0F0"/>
                </a:solidFill>
              </a:rPr>
              <a:t>HEADING HERE</a:t>
            </a:r>
          </a:p>
        </p:txBody>
      </p:sp>
      <p:sp>
        <p:nvSpPr>
          <p:cNvPr id="8" name="TextBox 7">
            <a:extLst>
              <a:ext uri="{FF2B5EF4-FFF2-40B4-BE49-F238E27FC236}">
                <a16:creationId xmlns:a16="http://schemas.microsoft.com/office/drawing/2014/main" id="{95487B7A-E1F6-1FFB-26B0-BEC0BEF6C822}"/>
              </a:ext>
            </a:extLst>
          </p:cNvPr>
          <p:cNvSpPr txBox="1"/>
          <p:nvPr/>
        </p:nvSpPr>
        <p:spPr>
          <a:xfrm>
            <a:off x="710546" y="5671726"/>
            <a:ext cx="1944763" cy="369332"/>
          </a:xfrm>
          <a:prstGeom prst="rect">
            <a:avLst/>
          </a:prstGeom>
          <a:noFill/>
        </p:spPr>
        <p:txBody>
          <a:bodyPr wrap="none" rtlCol="0">
            <a:spAutoFit/>
          </a:bodyPr>
          <a:lstStyle/>
          <a:p>
            <a:r>
              <a:rPr lang="en-US" b="1" dirty="0">
                <a:solidFill>
                  <a:srgbClr val="0070C0"/>
                </a:solidFill>
              </a:rPr>
              <a:t>SMALL HEADING</a:t>
            </a:r>
          </a:p>
        </p:txBody>
      </p:sp>
      <p:sp>
        <p:nvSpPr>
          <p:cNvPr id="10" name="TextBox 9">
            <a:extLst>
              <a:ext uri="{FF2B5EF4-FFF2-40B4-BE49-F238E27FC236}">
                <a16:creationId xmlns:a16="http://schemas.microsoft.com/office/drawing/2014/main" id="{80ECF9C8-2D5A-260E-896E-113BF20A6E5F}"/>
              </a:ext>
            </a:extLst>
          </p:cNvPr>
          <p:cNvSpPr txBox="1"/>
          <p:nvPr/>
        </p:nvSpPr>
        <p:spPr>
          <a:xfrm>
            <a:off x="710546" y="3451349"/>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pic>
        <p:nvPicPr>
          <p:cNvPr id="3" name="Picture 2" descr="A white logo with black text&#10;&#10;Description automatically generated">
            <a:extLst>
              <a:ext uri="{FF2B5EF4-FFF2-40B4-BE49-F238E27FC236}">
                <a16:creationId xmlns:a16="http://schemas.microsoft.com/office/drawing/2014/main" id="{2150AAED-779C-D639-6CAD-7E8B057693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16547904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A60F32-8A5B-075B-DA1A-E163EB2AAC0E}"/>
              </a:ext>
            </a:extLst>
          </p:cNvPr>
          <p:cNvSpPr txBox="1"/>
          <p:nvPr/>
        </p:nvSpPr>
        <p:spPr>
          <a:xfrm>
            <a:off x="5820025" y="4194161"/>
            <a:ext cx="2640466" cy="646331"/>
          </a:xfrm>
          <a:prstGeom prst="rect">
            <a:avLst/>
          </a:prstGeom>
          <a:noFill/>
        </p:spPr>
        <p:txBody>
          <a:bodyPr wrap="none" rtlCol="0">
            <a:spAutoFit/>
          </a:bodyPr>
          <a:lstStyle/>
          <a:p>
            <a:r>
              <a:rPr lang="en-US" sz="3600" dirty="0">
                <a:solidFill>
                  <a:srgbClr val="00B0F0"/>
                </a:solidFill>
              </a:rPr>
              <a:t>Section Title</a:t>
            </a:r>
          </a:p>
        </p:txBody>
      </p:sp>
      <p:sp>
        <p:nvSpPr>
          <p:cNvPr id="10" name="Rectangle 9">
            <a:extLst>
              <a:ext uri="{FF2B5EF4-FFF2-40B4-BE49-F238E27FC236}">
                <a16:creationId xmlns:a16="http://schemas.microsoft.com/office/drawing/2014/main" id="{21D1F746-B390-CF19-097F-A936427D840C}"/>
              </a:ext>
            </a:extLst>
          </p:cNvPr>
          <p:cNvSpPr/>
          <p:nvPr/>
        </p:nvSpPr>
        <p:spPr>
          <a:xfrm>
            <a:off x="5596188" y="3977125"/>
            <a:ext cx="66675" cy="108040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white logo with black text&#10;&#10;Description automatically generated">
            <a:extLst>
              <a:ext uri="{FF2B5EF4-FFF2-40B4-BE49-F238E27FC236}">
                <a16:creationId xmlns:a16="http://schemas.microsoft.com/office/drawing/2014/main" id="{353824C9-6A25-39EB-F5A2-EE4CA4C12C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24530019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oup of people wearing safety masks&#10;&#10;AI-generated content may be incorrect.">
            <a:extLst>
              <a:ext uri="{FF2B5EF4-FFF2-40B4-BE49-F238E27FC236}">
                <a16:creationId xmlns:a16="http://schemas.microsoft.com/office/drawing/2014/main" id="{03D590C5-7BD6-AB26-CE00-CA171C7D3083}"/>
              </a:ext>
            </a:extLst>
          </p:cNvPr>
          <p:cNvPicPr>
            <a:picLocks noChangeAspect="1"/>
          </p:cNvPicPr>
          <p:nvPr/>
        </p:nvPicPr>
        <p:blipFill>
          <a:blip r:embed="rId2">
            <a:extLst>
              <a:ext uri="{28A0092B-C50C-407E-A947-70E740481C1C}">
                <a14:useLocalDpi xmlns:a14="http://schemas.microsoft.com/office/drawing/2010/main" val="0"/>
              </a:ext>
            </a:extLst>
          </a:blip>
          <a:srcRect t="15746"/>
          <a:stretch/>
        </p:blipFill>
        <p:spPr>
          <a:xfrm>
            <a:off x="20" y="1282"/>
            <a:ext cx="12191980" cy="6856718"/>
          </a:xfrm>
          <a:prstGeom prst="rect">
            <a:avLst/>
          </a:prstGeom>
        </p:spPr>
      </p:pic>
      <p:sp>
        <p:nvSpPr>
          <p:cNvPr id="6" name="Oval 5">
            <a:extLst>
              <a:ext uri="{FF2B5EF4-FFF2-40B4-BE49-F238E27FC236}">
                <a16:creationId xmlns:a16="http://schemas.microsoft.com/office/drawing/2014/main" id="{9799903D-12CE-F058-C575-5CB089A41C27}"/>
              </a:ext>
            </a:extLst>
          </p:cNvPr>
          <p:cNvSpPr/>
          <p:nvPr/>
        </p:nvSpPr>
        <p:spPr>
          <a:xfrm>
            <a:off x="443346" y="685800"/>
            <a:ext cx="5230091" cy="5230091"/>
          </a:xfrm>
          <a:prstGeom prst="ellipse">
            <a:avLst/>
          </a:prstGeom>
          <a:solidFill>
            <a:srgbClr val="FFC000">
              <a:alpha val="8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451C02D-67E5-4C27-D0B4-49566679CCFE}"/>
              </a:ext>
            </a:extLst>
          </p:cNvPr>
          <p:cNvSpPr txBox="1"/>
          <p:nvPr/>
        </p:nvSpPr>
        <p:spPr>
          <a:xfrm>
            <a:off x="1471563" y="1937028"/>
            <a:ext cx="1930337" cy="646331"/>
          </a:xfrm>
          <a:prstGeom prst="rect">
            <a:avLst/>
          </a:prstGeom>
          <a:noFill/>
        </p:spPr>
        <p:txBody>
          <a:bodyPr wrap="none" rtlCol="0">
            <a:spAutoFit/>
          </a:bodyPr>
          <a:lstStyle/>
          <a:p>
            <a:r>
              <a:rPr lang="en-US" sz="3600" b="1" dirty="0">
                <a:solidFill>
                  <a:schemeClr val="bg1"/>
                </a:solidFill>
              </a:rPr>
              <a:t>Heading</a:t>
            </a:r>
          </a:p>
        </p:txBody>
      </p:sp>
      <p:sp>
        <p:nvSpPr>
          <p:cNvPr id="8" name="TextBox 7">
            <a:extLst>
              <a:ext uri="{FF2B5EF4-FFF2-40B4-BE49-F238E27FC236}">
                <a16:creationId xmlns:a16="http://schemas.microsoft.com/office/drawing/2014/main" id="{39F695E5-5F97-CFFD-969F-79AC5060DC41}"/>
              </a:ext>
            </a:extLst>
          </p:cNvPr>
          <p:cNvSpPr txBox="1"/>
          <p:nvPr/>
        </p:nvSpPr>
        <p:spPr>
          <a:xfrm>
            <a:off x="1471563" y="2583359"/>
            <a:ext cx="3473526" cy="2308324"/>
          </a:xfrm>
          <a:prstGeom prst="rect">
            <a:avLst/>
          </a:prstGeom>
          <a:noFill/>
        </p:spPr>
        <p:txBody>
          <a:bodyPr wrap="square">
            <a:spAutoFit/>
          </a:bodyPr>
          <a:lstStyle/>
          <a:p>
            <a:r>
              <a:rPr lang="en-US" b="0" i="0" dirty="0">
                <a:solidFill>
                  <a:schemeClr val="bg1"/>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49961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8AC5DC0-F719-BDF2-541A-B441E4D4BB55}"/>
              </a:ext>
            </a:extLst>
          </p:cNvPr>
          <p:cNvSpPr/>
          <p:nvPr/>
        </p:nvSpPr>
        <p:spPr>
          <a:xfrm>
            <a:off x="3338945" y="2801460"/>
            <a:ext cx="6016262" cy="45719"/>
          </a:xfrm>
          <a:prstGeom prst="roundRect">
            <a:avLst>
              <a:gd name="adj" fmla="val 5000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EA60F32-8A5B-075B-DA1A-E163EB2AAC0E}"/>
              </a:ext>
            </a:extLst>
          </p:cNvPr>
          <p:cNvSpPr txBox="1"/>
          <p:nvPr/>
        </p:nvSpPr>
        <p:spPr>
          <a:xfrm>
            <a:off x="1553861" y="2422824"/>
            <a:ext cx="1505861" cy="646331"/>
          </a:xfrm>
          <a:prstGeom prst="rect">
            <a:avLst/>
          </a:prstGeom>
          <a:noFill/>
        </p:spPr>
        <p:txBody>
          <a:bodyPr wrap="none" rtlCol="0">
            <a:spAutoFit/>
          </a:bodyPr>
          <a:lstStyle/>
          <a:p>
            <a:r>
              <a:rPr lang="en-US" sz="3600" b="1" dirty="0">
                <a:solidFill>
                  <a:schemeClr val="accent4"/>
                </a:solidFill>
              </a:rPr>
              <a:t>STEPS</a:t>
            </a:r>
          </a:p>
        </p:txBody>
      </p:sp>
      <p:sp>
        <p:nvSpPr>
          <p:cNvPr id="3" name="TextBox 2">
            <a:extLst>
              <a:ext uri="{FF2B5EF4-FFF2-40B4-BE49-F238E27FC236}">
                <a16:creationId xmlns:a16="http://schemas.microsoft.com/office/drawing/2014/main" id="{E33C6328-E13F-A32A-3AF3-F18B85284943}"/>
              </a:ext>
            </a:extLst>
          </p:cNvPr>
          <p:cNvSpPr txBox="1"/>
          <p:nvPr/>
        </p:nvSpPr>
        <p:spPr>
          <a:xfrm>
            <a:off x="6052681" y="2126841"/>
            <a:ext cx="6096000" cy="461665"/>
          </a:xfrm>
          <a:prstGeom prst="rect">
            <a:avLst/>
          </a:prstGeom>
          <a:noFill/>
        </p:spPr>
        <p:txBody>
          <a:bodyPr wrap="square">
            <a:spAutoFit/>
          </a:bodyPr>
          <a:lstStyle/>
          <a:p>
            <a:r>
              <a:rPr lang="en-US" sz="2400" b="1" dirty="0">
                <a:solidFill>
                  <a:srgbClr val="00B0F0"/>
                </a:solidFill>
              </a:rPr>
              <a:t>| Place first step here</a:t>
            </a:r>
            <a:endParaRPr lang="en-US" sz="2400" dirty="0">
              <a:solidFill>
                <a:srgbClr val="00B0F0"/>
              </a:solidFill>
            </a:endParaRPr>
          </a:p>
        </p:txBody>
      </p:sp>
      <p:sp>
        <p:nvSpPr>
          <p:cNvPr id="2" name="TextBox 1">
            <a:extLst>
              <a:ext uri="{FF2B5EF4-FFF2-40B4-BE49-F238E27FC236}">
                <a16:creationId xmlns:a16="http://schemas.microsoft.com/office/drawing/2014/main" id="{6B34D2C4-360B-DD00-EEC0-92873FB404C9}"/>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
        <p:nvSpPr>
          <p:cNvPr id="10" name="Oval 9">
            <a:extLst>
              <a:ext uri="{FF2B5EF4-FFF2-40B4-BE49-F238E27FC236}">
                <a16:creationId xmlns:a16="http://schemas.microsoft.com/office/drawing/2014/main" id="{5BABE266-782D-FE36-43BC-47EB9A511A58}"/>
              </a:ext>
            </a:extLst>
          </p:cNvPr>
          <p:cNvSpPr/>
          <p:nvPr/>
        </p:nvSpPr>
        <p:spPr>
          <a:xfrm>
            <a:off x="7997557" y="1041645"/>
            <a:ext cx="1011089" cy="1011089"/>
          </a:xfrm>
          <a:prstGeom prst="ellipse">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D8691EDA-06DB-CF0B-EF47-8CCA2DA38ABC}"/>
              </a:ext>
            </a:extLst>
          </p:cNvPr>
          <p:cNvSpPr txBox="1"/>
          <p:nvPr/>
        </p:nvSpPr>
        <p:spPr>
          <a:xfrm>
            <a:off x="8163905" y="996715"/>
            <a:ext cx="678391" cy="1200329"/>
          </a:xfrm>
          <a:prstGeom prst="rect">
            <a:avLst/>
          </a:prstGeom>
          <a:noFill/>
        </p:spPr>
        <p:txBody>
          <a:bodyPr wrap="none" rtlCol="0">
            <a:spAutoFit/>
          </a:bodyPr>
          <a:lstStyle/>
          <a:p>
            <a:r>
              <a:rPr lang="en-US" sz="7200" b="1" dirty="0">
                <a:solidFill>
                  <a:srgbClr val="00B0F0"/>
                </a:solidFill>
              </a:rPr>
              <a:t>1</a:t>
            </a:r>
          </a:p>
        </p:txBody>
      </p:sp>
      <p:pic>
        <p:nvPicPr>
          <p:cNvPr id="14" name="Picture 13" descr="A white logo with black text&#10;&#10;Description automatically generated">
            <a:extLst>
              <a:ext uri="{FF2B5EF4-FFF2-40B4-BE49-F238E27FC236}">
                <a16:creationId xmlns:a16="http://schemas.microsoft.com/office/drawing/2014/main" id="{4F667A13-74D0-B07D-FE45-3DA68210F4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9" name="TextBox 8">
            <a:extLst>
              <a:ext uri="{FF2B5EF4-FFF2-40B4-BE49-F238E27FC236}">
                <a16:creationId xmlns:a16="http://schemas.microsoft.com/office/drawing/2014/main" id="{F93556D8-7822-C9B3-51B5-D4E8C87ECDAB}"/>
              </a:ext>
            </a:extLst>
          </p:cNvPr>
          <p:cNvSpPr txBox="1"/>
          <p:nvPr/>
        </p:nvSpPr>
        <p:spPr>
          <a:xfrm>
            <a:off x="3408218" y="3208434"/>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838063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E3DD9-4E45-C240-1D60-F269B607BB9A}"/>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76D8600F-865D-837F-CC85-D11812C286B1}"/>
              </a:ext>
            </a:extLst>
          </p:cNvPr>
          <p:cNvSpPr/>
          <p:nvPr/>
        </p:nvSpPr>
        <p:spPr>
          <a:xfrm>
            <a:off x="3338945" y="2801460"/>
            <a:ext cx="6016262" cy="45719"/>
          </a:xfrm>
          <a:prstGeom prst="roundRect">
            <a:avLst>
              <a:gd name="adj" fmla="val 5000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82C6CF05-858C-7752-3148-70F912CE2005}"/>
              </a:ext>
            </a:extLst>
          </p:cNvPr>
          <p:cNvSpPr txBox="1"/>
          <p:nvPr/>
        </p:nvSpPr>
        <p:spPr>
          <a:xfrm>
            <a:off x="1553861" y="2422824"/>
            <a:ext cx="1505861" cy="646331"/>
          </a:xfrm>
          <a:prstGeom prst="rect">
            <a:avLst/>
          </a:prstGeom>
          <a:noFill/>
        </p:spPr>
        <p:txBody>
          <a:bodyPr wrap="none" rtlCol="0">
            <a:spAutoFit/>
          </a:bodyPr>
          <a:lstStyle/>
          <a:p>
            <a:r>
              <a:rPr lang="en-US" sz="3600" b="1" dirty="0">
                <a:solidFill>
                  <a:schemeClr val="accent4"/>
                </a:solidFill>
              </a:rPr>
              <a:t>STEPS</a:t>
            </a:r>
          </a:p>
        </p:txBody>
      </p:sp>
      <p:sp>
        <p:nvSpPr>
          <p:cNvPr id="3" name="TextBox 2">
            <a:extLst>
              <a:ext uri="{FF2B5EF4-FFF2-40B4-BE49-F238E27FC236}">
                <a16:creationId xmlns:a16="http://schemas.microsoft.com/office/drawing/2014/main" id="{1FF9EAFC-6125-7335-F98A-3F0E00B851B9}"/>
              </a:ext>
            </a:extLst>
          </p:cNvPr>
          <p:cNvSpPr txBox="1"/>
          <p:nvPr/>
        </p:nvSpPr>
        <p:spPr>
          <a:xfrm>
            <a:off x="5893353" y="2126841"/>
            <a:ext cx="6096000" cy="461665"/>
          </a:xfrm>
          <a:prstGeom prst="rect">
            <a:avLst/>
          </a:prstGeom>
          <a:noFill/>
        </p:spPr>
        <p:txBody>
          <a:bodyPr wrap="square">
            <a:spAutoFit/>
          </a:bodyPr>
          <a:lstStyle/>
          <a:p>
            <a:r>
              <a:rPr lang="en-US" sz="2400" b="1" dirty="0">
                <a:solidFill>
                  <a:srgbClr val="00B0F0"/>
                </a:solidFill>
              </a:rPr>
              <a:t>| Place second step here</a:t>
            </a:r>
            <a:endParaRPr lang="en-US" sz="2400" dirty="0">
              <a:solidFill>
                <a:srgbClr val="00B0F0"/>
              </a:solidFill>
            </a:endParaRPr>
          </a:p>
        </p:txBody>
      </p:sp>
      <p:sp>
        <p:nvSpPr>
          <p:cNvPr id="2" name="TextBox 1">
            <a:extLst>
              <a:ext uri="{FF2B5EF4-FFF2-40B4-BE49-F238E27FC236}">
                <a16:creationId xmlns:a16="http://schemas.microsoft.com/office/drawing/2014/main" id="{4C6ACE65-3D13-FBF9-D5B8-20779E6FB9DB}"/>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
        <p:nvSpPr>
          <p:cNvPr id="10" name="Oval 9">
            <a:extLst>
              <a:ext uri="{FF2B5EF4-FFF2-40B4-BE49-F238E27FC236}">
                <a16:creationId xmlns:a16="http://schemas.microsoft.com/office/drawing/2014/main" id="{41E65A4A-260B-0B4A-B065-1483AE9C9827}"/>
              </a:ext>
            </a:extLst>
          </p:cNvPr>
          <p:cNvSpPr/>
          <p:nvPr/>
        </p:nvSpPr>
        <p:spPr>
          <a:xfrm>
            <a:off x="7997557" y="1041645"/>
            <a:ext cx="1011089" cy="1011089"/>
          </a:xfrm>
          <a:prstGeom prst="ellipse">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CC6714EC-2067-0567-9C01-78F88A597A38}"/>
              </a:ext>
            </a:extLst>
          </p:cNvPr>
          <p:cNvSpPr txBox="1"/>
          <p:nvPr/>
        </p:nvSpPr>
        <p:spPr>
          <a:xfrm>
            <a:off x="8163905" y="996715"/>
            <a:ext cx="678391" cy="1200329"/>
          </a:xfrm>
          <a:prstGeom prst="rect">
            <a:avLst/>
          </a:prstGeom>
          <a:noFill/>
        </p:spPr>
        <p:txBody>
          <a:bodyPr wrap="none" rtlCol="0">
            <a:spAutoFit/>
          </a:bodyPr>
          <a:lstStyle/>
          <a:p>
            <a:r>
              <a:rPr lang="en-US" sz="7200" b="1" dirty="0">
                <a:solidFill>
                  <a:srgbClr val="00B0F0"/>
                </a:solidFill>
              </a:rPr>
              <a:t>2</a:t>
            </a:r>
          </a:p>
        </p:txBody>
      </p:sp>
      <p:pic>
        <p:nvPicPr>
          <p:cNvPr id="14" name="Picture 13" descr="A white logo with black text&#10;&#10;Description automatically generated">
            <a:extLst>
              <a:ext uri="{FF2B5EF4-FFF2-40B4-BE49-F238E27FC236}">
                <a16:creationId xmlns:a16="http://schemas.microsoft.com/office/drawing/2014/main" id="{B92950F4-358D-51A0-CA37-EF531F1A0D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9" name="TextBox 8">
            <a:extLst>
              <a:ext uri="{FF2B5EF4-FFF2-40B4-BE49-F238E27FC236}">
                <a16:creationId xmlns:a16="http://schemas.microsoft.com/office/drawing/2014/main" id="{34BE8D5C-174A-1260-2013-2BF4670DBB17}"/>
              </a:ext>
            </a:extLst>
          </p:cNvPr>
          <p:cNvSpPr txBox="1"/>
          <p:nvPr/>
        </p:nvSpPr>
        <p:spPr>
          <a:xfrm>
            <a:off x="3408218" y="3208434"/>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70941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A3E14E7-66AE-E1D7-45CA-30FA34F316AC}"/>
              </a:ext>
            </a:extLst>
          </p:cNvPr>
          <p:cNvSpPr txBox="1"/>
          <p:nvPr/>
        </p:nvSpPr>
        <p:spPr>
          <a:xfrm>
            <a:off x="1564211" y="2710270"/>
            <a:ext cx="6286991" cy="3139321"/>
          </a:xfrm>
          <a:prstGeom prst="rect">
            <a:avLst/>
          </a:prstGeom>
          <a:noFill/>
        </p:spPr>
        <p:txBody>
          <a:bodyPr wrap="square" rtlCol="0">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t>
            </a:r>
            <a:r>
              <a:rPr lang="en-US" b="0" i="0" dirty="0" err="1">
                <a:solidFill>
                  <a:srgbClr val="000000"/>
                </a:solidFill>
                <a:effectLst/>
                <a:latin typeface="Calibri" panose="020F0502020204030204" pitchFamily="34" charset="0"/>
                <a:cs typeface="Calibri" panose="020F0502020204030204" pitchFamily="34" charset="0"/>
              </a:rPr>
              <a:t>amet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consectetur</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adipiscing</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elit</a:t>
            </a:r>
            <a:r>
              <a:rPr lang="en-US" b="0" i="0" dirty="0">
                <a:solidFill>
                  <a:srgbClr val="000000"/>
                </a:solidFill>
                <a:effectLst/>
                <a:latin typeface="Calibri" panose="020F0502020204030204" pitchFamily="34" charset="0"/>
                <a:cs typeface="Calibri" panose="020F0502020204030204" pitchFamily="34" charset="0"/>
              </a:rPr>
              <a:t>, sed do </a:t>
            </a:r>
            <a:r>
              <a:rPr lang="en-US" b="0" i="0" dirty="0" err="1">
                <a:solidFill>
                  <a:srgbClr val="000000"/>
                </a:solidFill>
                <a:effectLst/>
                <a:latin typeface="Calibri" panose="020F0502020204030204" pitchFamily="34" charset="0"/>
                <a:cs typeface="Calibri" panose="020F0502020204030204" pitchFamily="34" charset="0"/>
              </a:rPr>
              <a:t>eiusmod</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tempor</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incididunt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ut</a:t>
            </a:r>
            <a:r>
              <a:rPr lang="en-US" b="0" i="0" dirty="0">
                <a:solidFill>
                  <a:srgbClr val="000000"/>
                </a:solidFill>
                <a:effectLst/>
                <a:latin typeface="Calibri" panose="020F0502020204030204" pitchFamily="34" charset="0"/>
                <a:cs typeface="Calibri" panose="020F0502020204030204" pitchFamily="34" charset="0"/>
              </a:rPr>
              <a:t> labore et dolore magna </a:t>
            </a:r>
            <a:r>
              <a:rPr lang="en-US" b="0" i="0" dirty="0" err="1">
                <a:solidFill>
                  <a:srgbClr val="000000"/>
                </a:solidFill>
                <a:effectLst/>
                <a:latin typeface="Calibri" panose="020F0502020204030204" pitchFamily="34" charset="0"/>
                <a:cs typeface="Calibri" panose="020F0502020204030204" pitchFamily="34" charset="0"/>
              </a:rPr>
              <a:t>aliqua</a:t>
            </a:r>
            <a:r>
              <a:rPr lang="en-US" b="0" i="0" dirty="0">
                <a:solidFill>
                  <a:srgbClr val="000000"/>
                </a:solidFill>
                <a:effectLst/>
                <a:latin typeface="Calibri" panose="020F0502020204030204" pitchFamily="34" charset="0"/>
                <a:cs typeface="Calibri" panose="020F0502020204030204" pitchFamily="34" charset="0"/>
              </a:rPr>
              <a:t>. Ut </a:t>
            </a:r>
            <a:r>
              <a:rPr lang="en-US" b="0" i="0" dirty="0" err="1">
                <a:solidFill>
                  <a:srgbClr val="000000"/>
                </a:solidFill>
                <a:effectLst/>
                <a:latin typeface="Calibri" panose="020F0502020204030204" pitchFamily="34" charset="0"/>
                <a:cs typeface="Calibri" panose="020F0502020204030204" pitchFamily="34" charset="0"/>
              </a:rPr>
              <a:t>enim</a:t>
            </a:r>
            <a:r>
              <a:rPr lang="en-US" b="0" i="0" dirty="0">
                <a:solidFill>
                  <a:srgbClr val="000000"/>
                </a:solidFill>
                <a:effectLst/>
                <a:latin typeface="Calibri" panose="020F0502020204030204" pitchFamily="34" charset="0"/>
                <a:cs typeface="Calibri" panose="020F0502020204030204" pitchFamily="34" charset="0"/>
              </a:rPr>
              <a:t> ad minim </a:t>
            </a:r>
            <a:r>
              <a:rPr lang="en-US" b="0" i="0" dirty="0" err="1">
                <a:solidFill>
                  <a:srgbClr val="000000"/>
                </a:solidFill>
                <a:effectLst/>
                <a:latin typeface="Calibri" panose="020F0502020204030204" pitchFamily="34" charset="0"/>
                <a:cs typeface="Calibri" panose="020F0502020204030204" pitchFamily="34" charset="0"/>
              </a:rPr>
              <a:t>veniam</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quis</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nostrud</a:t>
            </a:r>
            <a:r>
              <a:rPr lang="en-US" b="0" i="0" dirty="0">
                <a:solidFill>
                  <a:srgbClr val="000000"/>
                </a:solidFill>
                <a:effectLst/>
                <a:latin typeface="Calibri" panose="020F0502020204030204" pitchFamily="34" charset="0"/>
                <a:cs typeface="Calibri" panose="020F0502020204030204" pitchFamily="34" charset="0"/>
              </a:rPr>
              <a:t> exercitation </a:t>
            </a:r>
            <a:r>
              <a:rPr lang="en-US" b="0" i="0" dirty="0" err="1">
                <a:solidFill>
                  <a:srgbClr val="000000"/>
                </a:solidFill>
                <a:effectLst/>
                <a:latin typeface="Calibri" panose="020F0502020204030204" pitchFamily="34" charset="0"/>
                <a:cs typeface="Calibri" panose="020F0502020204030204" pitchFamily="34" charset="0"/>
              </a:rPr>
              <a:t>ullamco</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laboris</a:t>
            </a:r>
            <a:r>
              <a:rPr lang="en-US" b="0" i="0" dirty="0">
                <a:solidFill>
                  <a:srgbClr val="000000"/>
                </a:solidFill>
                <a:effectLst/>
                <a:latin typeface="Calibri" panose="020F0502020204030204" pitchFamily="34" charset="0"/>
                <a:cs typeface="Calibri" panose="020F0502020204030204" pitchFamily="34" charset="0"/>
              </a:rPr>
              <a:t> nisi </a:t>
            </a:r>
            <a:r>
              <a:rPr lang="en-US" b="0" i="0" dirty="0" err="1">
                <a:solidFill>
                  <a:srgbClr val="000000"/>
                </a:solidFill>
                <a:effectLst/>
                <a:latin typeface="Calibri" panose="020F0502020204030204" pitchFamily="34" charset="0"/>
                <a:cs typeface="Calibri" panose="020F0502020204030204" pitchFamily="34" charset="0"/>
              </a:rPr>
              <a:t>ut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aliquip</a:t>
            </a:r>
            <a:r>
              <a:rPr lang="en-US" b="0" i="0" dirty="0">
                <a:solidFill>
                  <a:srgbClr val="000000"/>
                </a:solidFill>
                <a:effectLst/>
                <a:latin typeface="Calibri" panose="020F0502020204030204" pitchFamily="34" charset="0"/>
                <a:cs typeface="Calibri" panose="020F0502020204030204" pitchFamily="34" charset="0"/>
              </a:rPr>
              <a:t> ex </a:t>
            </a:r>
            <a:r>
              <a:rPr lang="en-US" b="0" i="0" dirty="0" err="1">
                <a:solidFill>
                  <a:srgbClr val="000000"/>
                </a:solidFill>
                <a:effectLst/>
                <a:latin typeface="Calibri" panose="020F0502020204030204" pitchFamily="34" charset="0"/>
                <a:cs typeface="Calibri" panose="020F0502020204030204" pitchFamily="34" charset="0"/>
              </a:rPr>
              <a:t>ea</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commodo</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consequat</a:t>
            </a:r>
            <a:r>
              <a:rPr lang="en-US" b="0" i="0" dirty="0">
                <a:solidFill>
                  <a:srgbClr val="000000"/>
                </a:solidFill>
                <a:effectLst/>
                <a:latin typeface="Calibri" panose="020F0502020204030204" pitchFamily="34" charset="0"/>
                <a:cs typeface="Calibri" panose="020F0502020204030204" pitchFamily="34" charset="0"/>
              </a:rPr>
              <a:t>. </a:t>
            </a:r>
          </a:p>
          <a:p>
            <a:endParaRPr lang="en-US" dirty="0">
              <a:solidFill>
                <a:srgbClr val="000000"/>
              </a:solidFill>
              <a:latin typeface="Calibri" panose="020F0502020204030204" pitchFamily="34" charset="0"/>
              <a:cs typeface="Calibri" panose="020F0502020204030204" pitchFamily="34" charset="0"/>
            </a:endParaRPr>
          </a:p>
          <a:p>
            <a:r>
              <a:rPr lang="en-US" b="0" i="0" dirty="0">
                <a:solidFill>
                  <a:srgbClr val="000000"/>
                </a:solidFill>
                <a:effectLst/>
                <a:latin typeface="Calibri" panose="020F0502020204030204" pitchFamily="34" charset="0"/>
                <a:cs typeface="Calibri" panose="020F0502020204030204" pitchFamily="34" charset="0"/>
              </a:rPr>
              <a:t>Duis </a:t>
            </a:r>
            <a:r>
              <a:rPr lang="en-US" b="0" i="0" dirty="0" err="1">
                <a:solidFill>
                  <a:srgbClr val="000000"/>
                </a:solidFill>
                <a:effectLst/>
                <a:latin typeface="Calibri" panose="020F0502020204030204" pitchFamily="34" charset="0"/>
                <a:cs typeface="Calibri" panose="020F0502020204030204" pitchFamily="34" charset="0"/>
              </a:rPr>
              <a:t>aute</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irure</a:t>
            </a:r>
            <a:r>
              <a:rPr lang="en-US" b="0" i="0" dirty="0">
                <a:solidFill>
                  <a:srgbClr val="000000"/>
                </a:solidFill>
                <a:effectLst/>
                <a:latin typeface="Calibri" panose="020F0502020204030204" pitchFamily="34" charset="0"/>
                <a:cs typeface="Calibri" panose="020F0502020204030204" pitchFamily="34" charset="0"/>
              </a:rPr>
              <a:t> dolor in </a:t>
            </a:r>
            <a:r>
              <a:rPr lang="en-US" b="0" i="0" dirty="0" err="1">
                <a:solidFill>
                  <a:srgbClr val="000000"/>
                </a:solidFill>
                <a:effectLst/>
                <a:latin typeface="Calibri" panose="020F0502020204030204" pitchFamily="34" charset="0"/>
                <a:cs typeface="Calibri" panose="020F0502020204030204" pitchFamily="34" charset="0"/>
              </a:rPr>
              <a:t>reprehenderit</a:t>
            </a:r>
            <a:r>
              <a:rPr lang="en-US" b="0" i="0" dirty="0">
                <a:solidFill>
                  <a:srgbClr val="000000"/>
                </a:solidFill>
                <a:effectLst/>
                <a:latin typeface="Calibri" panose="020F0502020204030204" pitchFamily="34" charset="0"/>
                <a:cs typeface="Calibri" panose="020F0502020204030204" pitchFamily="34" charset="0"/>
              </a:rPr>
              <a:t> in </a:t>
            </a:r>
            <a:r>
              <a:rPr lang="en-US" b="0" i="0" dirty="0" err="1">
                <a:solidFill>
                  <a:srgbClr val="000000"/>
                </a:solidFill>
                <a:effectLst/>
                <a:latin typeface="Calibri" panose="020F0502020204030204" pitchFamily="34" charset="0"/>
                <a:cs typeface="Calibri" panose="020F0502020204030204" pitchFamily="34" charset="0"/>
              </a:rPr>
              <a:t>voluptate</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velit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esse</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cillum</a:t>
            </a:r>
            <a:r>
              <a:rPr lang="en-US" b="0" i="0" dirty="0">
                <a:solidFill>
                  <a:srgbClr val="000000"/>
                </a:solidFill>
                <a:effectLst/>
                <a:latin typeface="Calibri" panose="020F0502020204030204" pitchFamily="34" charset="0"/>
                <a:cs typeface="Calibri" panose="020F0502020204030204" pitchFamily="34" charset="0"/>
              </a:rPr>
              <a:t> dolore </a:t>
            </a:r>
            <a:r>
              <a:rPr lang="en-US" b="0" i="0" dirty="0" err="1">
                <a:solidFill>
                  <a:srgbClr val="000000"/>
                </a:solidFill>
                <a:effectLst/>
                <a:latin typeface="Calibri" panose="020F0502020204030204" pitchFamily="34" charset="0"/>
                <a:cs typeface="Calibri" panose="020F0502020204030204" pitchFamily="34" charset="0"/>
              </a:rPr>
              <a:t>eu</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fugiat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nulla</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pariatur</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Excepteur</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sint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occaecat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cupidatat</a:t>
            </a:r>
            <a:r>
              <a:rPr lang="en-US" b="0" i="0" dirty="0">
                <a:solidFill>
                  <a:srgbClr val="000000"/>
                </a:solidFill>
                <a:effectLst/>
                <a:latin typeface="Calibri" panose="020F0502020204030204" pitchFamily="34" charset="0"/>
                <a:cs typeface="Calibri" panose="020F0502020204030204" pitchFamily="34" charset="0"/>
              </a:rPr>
              <a:t> non </a:t>
            </a:r>
            <a:r>
              <a:rPr lang="en-US" b="0" i="0" dirty="0" err="1">
                <a:solidFill>
                  <a:srgbClr val="000000"/>
                </a:solidFill>
                <a:effectLst/>
                <a:latin typeface="Calibri" panose="020F0502020204030204" pitchFamily="34" charset="0"/>
                <a:cs typeface="Calibri" panose="020F0502020204030204" pitchFamily="34" charset="0"/>
              </a:rPr>
              <a:t>proident</a:t>
            </a:r>
            <a:r>
              <a:rPr lang="en-US" b="0" i="0" dirty="0">
                <a:solidFill>
                  <a:srgbClr val="000000"/>
                </a:solidFill>
                <a:effectLst/>
                <a:latin typeface="Calibri" panose="020F0502020204030204" pitchFamily="34" charset="0"/>
                <a:cs typeface="Calibri" panose="020F0502020204030204" pitchFamily="34" charset="0"/>
              </a:rPr>
              <a:t>, sunt in culpa qui </a:t>
            </a:r>
            <a:r>
              <a:rPr lang="en-US" b="0" i="0" dirty="0" err="1">
                <a:solidFill>
                  <a:srgbClr val="000000"/>
                </a:solidFill>
                <a:effectLst/>
                <a:latin typeface="Calibri" panose="020F0502020204030204" pitchFamily="34" charset="0"/>
                <a:cs typeface="Calibri" panose="020F0502020204030204" pitchFamily="34" charset="0"/>
              </a:rPr>
              <a:t>officia</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deserunt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mollit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anim</a:t>
            </a:r>
            <a:r>
              <a:rPr lang="en-US" b="0" i="0" dirty="0">
                <a:solidFill>
                  <a:srgbClr val="000000"/>
                </a:solidFill>
                <a:effectLst/>
                <a:latin typeface="Calibri" panose="020F0502020204030204" pitchFamily="34" charset="0"/>
                <a:cs typeface="Calibri" panose="020F0502020204030204" pitchFamily="34" charset="0"/>
              </a:rPr>
              <a:t> id </a:t>
            </a:r>
            <a:r>
              <a:rPr lang="en-US" b="0" i="0" dirty="0" err="1">
                <a:solidFill>
                  <a:srgbClr val="000000"/>
                </a:solidFill>
                <a:effectLst/>
                <a:latin typeface="Calibri" panose="020F0502020204030204" pitchFamily="34" charset="0"/>
                <a:cs typeface="Calibri" panose="020F0502020204030204" pitchFamily="34" charset="0"/>
              </a:rPr>
              <a:t>est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laborum</a:t>
            </a:r>
            <a:r>
              <a:rPr lang="en-US" b="0" i="0" dirty="0">
                <a:solidFill>
                  <a:srgbClr val="000000"/>
                </a:solidFill>
                <a:effectLst/>
                <a:latin typeface="Calibri" panose="020F0502020204030204" pitchFamily="34" charset="0"/>
                <a:cs typeface="Calibri" panose="020F0502020204030204" pitchFamily="34" charset="0"/>
              </a:rPr>
              <a:t>.</a:t>
            </a:r>
            <a:endParaRPr lang="en-US" dirty="0">
              <a:latin typeface="Calibri" panose="020F0502020204030204" pitchFamily="34" charset="0"/>
              <a:cs typeface="Calibri" panose="020F0502020204030204" pitchFamily="34" charset="0"/>
            </a:endParaRPr>
          </a:p>
          <a:p>
            <a:endParaRPr lang="en-US" dirty="0"/>
          </a:p>
          <a:p>
            <a:r>
              <a:rPr lang="en-US" dirty="0"/>
              <a:t> </a:t>
            </a:r>
          </a:p>
        </p:txBody>
      </p:sp>
      <p:sp>
        <p:nvSpPr>
          <p:cNvPr id="2" name="TextBox 1">
            <a:extLst>
              <a:ext uri="{FF2B5EF4-FFF2-40B4-BE49-F238E27FC236}">
                <a16:creationId xmlns:a16="http://schemas.microsoft.com/office/drawing/2014/main" id="{E7BB0C83-AF08-9F18-1B0C-B1E954CB7D18}"/>
              </a:ext>
            </a:extLst>
          </p:cNvPr>
          <p:cNvSpPr txBox="1"/>
          <p:nvPr/>
        </p:nvSpPr>
        <p:spPr>
          <a:xfrm>
            <a:off x="1536503" y="2023252"/>
            <a:ext cx="4665060" cy="769441"/>
          </a:xfrm>
          <a:prstGeom prst="rect">
            <a:avLst/>
          </a:prstGeom>
          <a:noFill/>
        </p:spPr>
        <p:txBody>
          <a:bodyPr wrap="none" rtlCol="0">
            <a:spAutoFit/>
          </a:bodyPr>
          <a:lstStyle/>
          <a:p>
            <a:r>
              <a:rPr lang="en-US" sz="4400" b="1" dirty="0">
                <a:solidFill>
                  <a:srgbClr val="00B0F0"/>
                </a:solidFill>
              </a:rPr>
              <a:t>TITLE GOES HERE</a:t>
            </a:r>
          </a:p>
        </p:txBody>
      </p:sp>
      <p:pic>
        <p:nvPicPr>
          <p:cNvPr id="4" name="Picture 3" descr="A white logo with black text&#10;&#10;Description automatically generated">
            <a:extLst>
              <a:ext uri="{FF2B5EF4-FFF2-40B4-BE49-F238E27FC236}">
                <a16:creationId xmlns:a16="http://schemas.microsoft.com/office/drawing/2014/main" id="{6482D783-E80C-D049-AFD6-F679A1D53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24619648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B1C95-A12B-3B72-1C7A-1F0D7AF321F9}"/>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8BCBD003-3F39-164E-AD08-D7B7A42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a:extLst>
              <a:ext uri="{FF2B5EF4-FFF2-40B4-BE49-F238E27FC236}">
                <a16:creationId xmlns:a16="http://schemas.microsoft.com/office/drawing/2014/main" id="{C382664D-71C4-C5A0-64F6-13B9E4E10CDE}"/>
              </a:ext>
            </a:extLst>
          </p:cNvPr>
          <p:cNvPicPr>
            <a:picLocks noChangeAspect="1"/>
          </p:cNvPicPr>
          <p:nvPr/>
        </p:nvPicPr>
        <p:blipFill>
          <a:blip r:embed="rId2">
            <a:extLst>
              <a:ext uri="{28A0092B-C50C-407E-A947-70E740481C1C}">
                <a14:useLocalDpi xmlns:a14="http://schemas.microsoft.com/office/drawing/2010/main" val="0"/>
              </a:ext>
            </a:extLst>
          </a:blip>
          <a:srcRect t="8792" b="8792"/>
          <a:stretch/>
        </p:blipFill>
        <p:spPr>
          <a:xfrm>
            <a:off x="20" y="1282"/>
            <a:ext cx="12191980" cy="6856718"/>
          </a:xfrm>
          <a:prstGeom prst="rect">
            <a:avLst/>
          </a:prstGeom>
        </p:spPr>
      </p:pic>
      <p:sp>
        <p:nvSpPr>
          <p:cNvPr id="6" name="Oval 5">
            <a:extLst>
              <a:ext uri="{FF2B5EF4-FFF2-40B4-BE49-F238E27FC236}">
                <a16:creationId xmlns:a16="http://schemas.microsoft.com/office/drawing/2014/main" id="{EAC0F002-D8AB-B065-FE47-31AA97D57CD8}"/>
              </a:ext>
            </a:extLst>
          </p:cNvPr>
          <p:cNvSpPr/>
          <p:nvPr/>
        </p:nvSpPr>
        <p:spPr>
          <a:xfrm>
            <a:off x="443346" y="685800"/>
            <a:ext cx="5230091" cy="5230091"/>
          </a:xfrm>
          <a:prstGeom prst="ellipse">
            <a:avLst/>
          </a:prstGeom>
          <a:solidFill>
            <a:srgbClr val="00B0F0">
              <a:alpha val="8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1FD95B8-4A72-3695-9D00-570C2D0AA84A}"/>
              </a:ext>
            </a:extLst>
          </p:cNvPr>
          <p:cNvSpPr txBox="1"/>
          <p:nvPr/>
        </p:nvSpPr>
        <p:spPr>
          <a:xfrm>
            <a:off x="1471563" y="1937028"/>
            <a:ext cx="1848583" cy="646331"/>
          </a:xfrm>
          <a:prstGeom prst="rect">
            <a:avLst/>
          </a:prstGeom>
          <a:noFill/>
        </p:spPr>
        <p:txBody>
          <a:bodyPr wrap="none" rtlCol="0">
            <a:spAutoFit/>
          </a:bodyPr>
          <a:lstStyle/>
          <a:p>
            <a:r>
              <a:rPr lang="en-US" sz="3600" dirty="0">
                <a:solidFill>
                  <a:schemeClr val="bg1"/>
                </a:solidFill>
              </a:rPr>
              <a:t>Heading</a:t>
            </a:r>
          </a:p>
        </p:txBody>
      </p:sp>
      <p:sp>
        <p:nvSpPr>
          <p:cNvPr id="8" name="TextBox 7">
            <a:extLst>
              <a:ext uri="{FF2B5EF4-FFF2-40B4-BE49-F238E27FC236}">
                <a16:creationId xmlns:a16="http://schemas.microsoft.com/office/drawing/2014/main" id="{98A44774-7633-9419-9B71-B5EAEE4821B6}"/>
              </a:ext>
            </a:extLst>
          </p:cNvPr>
          <p:cNvSpPr txBox="1"/>
          <p:nvPr/>
        </p:nvSpPr>
        <p:spPr>
          <a:xfrm>
            <a:off x="1471563" y="2583359"/>
            <a:ext cx="3473526" cy="2308324"/>
          </a:xfrm>
          <a:prstGeom prst="rect">
            <a:avLst/>
          </a:prstGeom>
          <a:noFill/>
        </p:spPr>
        <p:txBody>
          <a:bodyPr wrap="square">
            <a:spAutoFit/>
          </a:bodyPr>
          <a:lstStyle/>
          <a:p>
            <a:r>
              <a:rPr lang="en-US" b="0" i="0" dirty="0">
                <a:solidFill>
                  <a:schemeClr val="bg1"/>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425498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C88B16-3B9C-DDB7-B49B-6EB83B94369E}"/>
              </a:ext>
            </a:extLst>
          </p:cNvPr>
          <p:cNvSpPr txBox="1"/>
          <p:nvPr/>
        </p:nvSpPr>
        <p:spPr>
          <a:xfrm>
            <a:off x="5820025" y="4194161"/>
            <a:ext cx="2640466" cy="646331"/>
          </a:xfrm>
          <a:prstGeom prst="rect">
            <a:avLst/>
          </a:prstGeom>
          <a:noFill/>
        </p:spPr>
        <p:txBody>
          <a:bodyPr wrap="none" rtlCol="0">
            <a:spAutoFit/>
          </a:bodyPr>
          <a:lstStyle/>
          <a:p>
            <a:r>
              <a:rPr lang="en-US" sz="3600" dirty="0">
                <a:solidFill>
                  <a:schemeClr val="accent4"/>
                </a:solidFill>
              </a:rPr>
              <a:t>Section Title</a:t>
            </a:r>
          </a:p>
        </p:txBody>
      </p:sp>
      <p:sp>
        <p:nvSpPr>
          <p:cNvPr id="4" name="Rectangle 3">
            <a:extLst>
              <a:ext uri="{FF2B5EF4-FFF2-40B4-BE49-F238E27FC236}">
                <a16:creationId xmlns:a16="http://schemas.microsoft.com/office/drawing/2014/main" id="{29E93213-D819-CEEC-83C8-011241E93E48}"/>
              </a:ext>
            </a:extLst>
          </p:cNvPr>
          <p:cNvSpPr/>
          <p:nvPr/>
        </p:nvSpPr>
        <p:spPr>
          <a:xfrm>
            <a:off x="5596188" y="3977125"/>
            <a:ext cx="66675" cy="108040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white logo with black text&#10;&#10;Description automatically generated">
            <a:extLst>
              <a:ext uri="{FF2B5EF4-FFF2-40B4-BE49-F238E27FC236}">
                <a16:creationId xmlns:a16="http://schemas.microsoft.com/office/drawing/2014/main" id="{970889B1-4743-5D59-AB15-6CCC8DCCCE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26248193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C000"/>
        </a:solidFill>
        <a:ln>
          <a:noFill/>
        </a:ln>
      </a:spPr>
      <a:bodyPr rtlCol="0" anchor="ctr"/>
      <a:lstStyle>
        <a:defPPr algn="ctr">
          <a:defRPr dirty="0"/>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1161</TotalTime>
  <Words>435</Words>
  <Application>Microsoft Office PowerPoint</Application>
  <PresentationFormat>Widescreen</PresentationFormat>
  <Paragraphs>32</Paragraphs>
  <Slides>10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Calibri</vt:lpstr>
      <vt:lpstr>Aptos</vt:lpstr>
      <vt:lpstr>Arial</vt:lpstr>
      <vt:lpstr>Aptos Display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Kimberley Mulgrave</dc:creator>
  <cp:lastModifiedBy>Kimberley Mulgrave</cp:lastModifiedBy>
  <cp:revision>325</cp:revision>
  <dcterms:created xsi:type="dcterms:W3CDTF">2024-07-23T20:29:36Z</dcterms:created>
  <dcterms:modified xsi:type="dcterms:W3CDTF">2025-03-03T18:32:31Z</dcterms:modified>
</cp:coreProperties>
</file>