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
  </p:notesMasterIdLst>
  <p:sldIdLst>
    <p:sldId id="256" r:id="rId2"/>
    <p:sldId id="267" r:id="rId3"/>
    <p:sldId id="266" r:id="rId4"/>
  </p:sldIdLst>
  <p:sldSz cx="12192000" cy="6858000"/>
  <p:notesSz cx="6858000" cy="9144000"/>
  <p:embeddedFontLst>
    <p:embeddedFont>
      <p:font typeface="Century Gothic" panose="020B0502020202020204" pitchFamily="34" charset="0"/>
      <p:regular r:id="rId6"/>
      <p:bold r:id="rId7"/>
      <p:italic r:id="rId8"/>
      <p:boldItalic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901" autoAdjust="0"/>
  </p:normalViewPr>
  <p:slideViewPr>
    <p:cSldViewPr snapToGrid="0">
      <p:cViewPr varScale="1">
        <p:scale>
          <a:sx n="92" d="100"/>
          <a:sy n="92" d="100"/>
        </p:scale>
        <p:origin x="772"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viewProps" Target="viewProps.xml"/><Relationship Id="rId5" Type="http://schemas.openxmlformats.org/officeDocument/2006/relationships/notesMaster" Target="notesMasters/notesMaster1.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2C7E8-E5B1-4258-AF39-4D4B5BCD94B8}" type="datetimeFigureOut">
              <a:rPr lang="en-US" smtClean="0"/>
              <a:t>3/3/2025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62C718-852F-4ABC-81A0-A4956C9FDCF8}" type="slidenum">
              <a:rPr lang="en-US" smtClean="0"/>
              <a:t>‹#›</a:t>
            </a:fld>
            <a:endParaRPr lang="en-US"/>
          </a:p>
        </p:txBody>
      </p:sp>
    </p:spTree>
    <p:extLst>
      <p:ext uri="{BB962C8B-B14F-4D97-AF65-F5344CB8AC3E}">
        <p14:creationId xmlns:p14="http://schemas.microsoft.com/office/powerpoint/2010/main" val="860796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a:t>
            </a:fld>
            <a:endParaRPr lang="en-US"/>
          </a:p>
        </p:txBody>
      </p:sp>
    </p:spTree>
    <p:extLst>
      <p:ext uri="{BB962C8B-B14F-4D97-AF65-F5344CB8AC3E}">
        <p14:creationId xmlns:p14="http://schemas.microsoft.com/office/powerpoint/2010/main" val="3552641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29240-C87E-1F3A-587E-8D3F79B490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1AC072-0F85-2CF9-F1B3-1D96483ACB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DF3BE9-8BEC-95CD-C65B-C1F8F7DED13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ABD8FA8-9BBE-8FCC-9107-C9E929F3F9C8}"/>
              </a:ext>
            </a:extLst>
          </p:cNvPr>
          <p:cNvSpPr>
            <a:spLocks noGrp="1"/>
          </p:cNvSpPr>
          <p:nvPr>
            <p:ph type="sldNum" sz="quarter" idx="5"/>
          </p:nvPr>
        </p:nvSpPr>
        <p:spPr/>
        <p:txBody>
          <a:bodyPr/>
          <a:lstStyle/>
          <a:p>
            <a:fld id="{4F62C718-852F-4ABC-81A0-A4956C9FDCF8}" type="slidenum">
              <a:rPr lang="en-US" smtClean="0"/>
              <a:t>2</a:t>
            </a:fld>
            <a:endParaRPr lang="en-US"/>
          </a:p>
        </p:txBody>
      </p:sp>
    </p:spTree>
    <p:extLst>
      <p:ext uri="{BB962C8B-B14F-4D97-AF65-F5344CB8AC3E}">
        <p14:creationId xmlns:p14="http://schemas.microsoft.com/office/powerpoint/2010/main" val="3353139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3</a:t>
            </a:fld>
            <a:endParaRPr lang="en-US"/>
          </a:p>
        </p:txBody>
      </p:sp>
    </p:spTree>
    <p:extLst>
      <p:ext uri="{BB962C8B-B14F-4D97-AF65-F5344CB8AC3E}">
        <p14:creationId xmlns:p14="http://schemas.microsoft.com/office/powerpoint/2010/main" val="3711495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564E6-8E28-6C40-8824-18C7B510E8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5295BA-1936-281C-A276-27B23851E8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C23D42D-9512-CE55-C765-B71F81959B3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9F376B0-598E-1F00-1417-83709F5EB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99AD6E-C547-E917-0B0F-5C7A65DBFE26}"/>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354678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6C60-F11A-F93B-9144-D8211FC9D5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0F7519-F1DC-1EB7-4ECE-B61DC5CD00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97CAD4-AC5E-D577-F177-4CED488D966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BF1EF62-BA34-F49F-5940-184109C06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F03E41-0E08-6BAB-CEDD-DDDFBD31288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26051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F9D518-3D31-AF17-8A5F-7C23DB21468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77D9AB-8589-B5A3-B086-3DB37D3674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40990A-F028-6208-FB54-B1162228F5AA}"/>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12F96721-7B6A-C401-303D-1DEAEA7E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BB1BD6-D8FC-FA7B-7296-E3F27C4C3510}"/>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59758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C5CEF-5030-6C45-3F10-14B08F3864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54F7F3-7DDE-A60D-EA04-CC0CEA2014D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406AF4-2D69-2F07-1426-2C0B8EE7FA0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279D0F2B-C0A1-4663-2096-61DE78E899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93C467-33A2-E279-87E7-D007141B9A5A}"/>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33925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92CD8-E234-B514-D310-144BB0D65A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597889-B672-4D72-D382-168CE743A8F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91C267-C4F0-4FEF-4171-67C510C0B83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5E467DA8-AA74-A179-FB1A-E8B3CD8581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B0D24C-F94B-A3E6-A9F2-CB299441734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743864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D7B8B-9A19-CCCE-D4DB-D8E63D93BF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B8FC21-5268-85E4-04CA-38F141782B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8A24FC-F4C4-C3C1-0494-BB805DBCC2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A7EC3E-D37A-AE45-17F8-319F97C3DB1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CE17582B-7E3C-A03B-88B6-05DCCBAB78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1541E0-02DD-ADBD-E771-6EACB0EF98A3}"/>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968514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D9234-FEC0-7429-F539-92E395791A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135EDC-D046-F27D-8C28-493290F7B4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0FC5AE-1937-DF55-9507-36B36E7784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DE2C75-3C14-FB9C-CC8A-BA801A4FDA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7E9A9E-9610-42FD-AE15-9FCFD7DE17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5078A41-6303-7435-AE44-E0C248345D2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8" name="Footer Placeholder 7">
            <a:extLst>
              <a:ext uri="{FF2B5EF4-FFF2-40B4-BE49-F238E27FC236}">
                <a16:creationId xmlns:a16="http://schemas.microsoft.com/office/drawing/2014/main" id="{E53713F2-31B9-D1FC-A337-574B5FA9D4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6CD258-1E5F-9326-FD09-85552F46BA74}"/>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04039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17AEC-09F5-C0FE-356E-65B91CD414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2C23E0-9042-AF76-513C-0F9FF46252F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4" name="Footer Placeholder 3">
            <a:extLst>
              <a:ext uri="{FF2B5EF4-FFF2-40B4-BE49-F238E27FC236}">
                <a16:creationId xmlns:a16="http://schemas.microsoft.com/office/drawing/2014/main" id="{C09AFA37-EB3D-50DA-879D-04A1B50569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6EEE89-2BED-96F2-1A24-88958D3D488B}"/>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47501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56CFB5-41CC-7888-F9A5-231C9BC98164}"/>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3" name="Footer Placeholder 2">
            <a:extLst>
              <a:ext uri="{FF2B5EF4-FFF2-40B4-BE49-F238E27FC236}">
                <a16:creationId xmlns:a16="http://schemas.microsoft.com/office/drawing/2014/main" id="{EE3FF7C6-B383-6B9C-AC06-C7775608E5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1F590F-2847-88C9-B1D3-D11658164F5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109521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B40D4-6456-EC22-A781-4DC66E2833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599E95-AFBC-E305-F459-98FF390CE7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C769C8-DE9F-682A-3985-4A44388C8B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BB7A98-EF0D-58BB-1A4F-7B783B38C4A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4692D4D-4D94-3819-62F6-A0072263A5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D05C07-6EA8-CCC3-CA02-5A5BDDC6AD2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271313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78AFC-A0A9-07E6-4A27-5F2467DD1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06C2A6-6A77-3A16-2731-E8C882337C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D90C5D-341A-BAA2-BC15-2A4F68791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64BCFE-77CE-5EB3-CFC5-0F4EEB3B7D8D}"/>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D0230AB-8C31-DD96-A1F1-89BDC1646A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E37A28-A161-C3EB-9821-41F1E7BE09CF}"/>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706900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46A9F3-16AA-5087-D238-4CDAFD85A3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28F523-B2BA-4FBF-1588-96E6B10FF5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17B54D-2CDC-36F3-4B86-839EF5F5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71860F29-B371-C58A-0FBE-2DCB8965D2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2213949-50DC-82B6-0BBE-87E3268E6D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9BA17D-B891-420A-99FF-8D2E21FFAE23}" type="slidenum">
              <a:rPr lang="en-US" smtClean="0"/>
              <a:t>‹#›</a:t>
            </a:fld>
            <a:endParaRPr lang="en-US"/>
          </a:p>
        </p:txBody>
      </p:sp>
      <p:pic>
        <p:nvPicPr>
          <p:cNvPr id="7" name="Picture 6" descr="A white logo with black text&#10;&#10;Description automatically generated">
            <a:extLst>
              <a:ext uri="{FF2B5EF4-FFF2-40B4-BE49-F238E27FC236}">
                <a16:creationId xmlns:a16="http://schemas.microsoft.com/office/drawing/2014/main" id="{2150AAED-779C-D639-6CAD-7E8B057693C8}"/>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461730" y="456605"/>
            <a:ext cx="644727" cy="656524"/>
          </a:xfrm>
          <a:prstGeom prst="rect">
            <a:avLst/>
          </a:prstGeom>
        </p:spPr>
      </p:pic>
      <p:sp>
        <p:nvSpPr>
          <p:cNvPr id="8" name="Rectangle 7">
            <a:extLst>
              <a:ext uri="{FF2B5EF4-FFF2-40B4-BE49-F238E27FC236}">
                <a16:creationId xmlns:a16="http://schemas.microsoft.com/office/drawing/2014/main" id="{D56490C4-EEE6-73AD-7671-70EE4B92F246}"/>
              </a:ext>
            </a:extLst>
          </p:cNvPr>
          <p:cNvSpPr/>
          <p:nvPr userDrawn="1"/>
        </p:nvSpPr>
        <p:spPr>
          <a:xfrm>
            <a:off x="1959096" y="6153647"/>
            <a:ext cx="10232904" cy="76781"/>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09752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A13A72-2483-08B4-6221-9C64C29F9540}"/>
              </a:ext>
            </a:extLst>
          </p:cNvPr>
          <p:cNvSpPr txBox="1"/>
          <p:nvPr/>
        </p:nvSpPr>
        <p:spPr>
          <a:xfrm>
            <a:off x="1892659" y="4477203"/>
            <a:ext cx="3565400" cy="461665"/>
          </a:xfrm>
          <a:prstGeom prst="rect">
            <a:avLst/>
          </a:prstGeom>
          <a:noFill/>
        </p:spPr>
        <p:txBody>
          <a:bodyPr wrap="none" rtlCol="0">
            <a:spAutoFit/>
          </a:bodyPr>
          <a:lstStyle/>
          <a:p>
            <a:r>
              <a:rPr lang="en-US" sz="2400" b="1" dirty="0">
                <a:solidFill>
                  <a:srgbClr val="002060"/>
                </a:solidFill>
                <a:latin typeface="Century Gothic" panose="020B0502020202020204" pitchFamily="34" charset="0"/>
              </a:rPr>
              <a:t>Subheading goes here</a:t>
            </a:r>
          </a:p>
        </p:txBody>
      </p:sp>
      <p:sp>
        <p:nvSpPr>
          <p:cNvPr id="7" name="TextBox 6">
            <a:extLst>
              <a:ext uri="{FF2B5EF4-FFF2-40B4-BE49-F238E27FC236}">
                <a16:creationId xmlns:a16="http://schemas.microsoft.com/office/drawing/2014/main" id="{7EA60F32-8A5B-075B-DA1A-E163EB2AAC0E}"/>
              </a:ext>
            </a:extLst>
          </p:cNvPr>
          <p:cNvSpPr txBox="1"/>
          <p:nvPr/>
        </p:nvSpPr>
        <p:spPr>
          <a:xfrm>
            <a:off x="1892659" y="3942887"/>
            <a:ext cx="4842992" cy="646331"/>
          </a:xfrm>
          <a:prstGeom prst="rect">
            <a:avLst/>
          </a:prstGeom>
          <a:noFill/>
        </p:spPr>
        <p:txBody>
          <a:bodyPr wrap="none" rtlCol="0">
            <a:spAutoFit/>
          </a:bodyPr>
          <a:lstStyle/>
          <a:p>
            <a:r>
              <a:rPr lang="en-US" sz="3600" b="1" dirty="0">
                <a:solidFill>
                  <a:schemeClr val="accent4"/>
                </a:solidFill>
                <a:latin typeface="Century Gothic" panose="020B0502020202020204" pitchFamily="34" charset="0"/>
              </a:rPr>
              <a:t>HEADING GOES HERE</a:t>
            </a:r>
          </a:p>
        </p:txBody>
      </p:sp>
    </p:spTree>
    <p:extLst>
      <p:ext uri="{BB962C8B-B14F-4D97-AF65-F5344CB8AC3E}">
        <p14:creationId xmlns:p14="http://schemas.microsoft.com/office/powerpoint/2010/main" val="16547904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51B6C-14B7-8BB8-A700-01C00185C50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86389B23-56B7-337A-9CF4-BA0EF1FE8E3B}"/>
              </a:ext>
            </a:extLst>
          </p:cNvPr>
          <p:cNvSpPr txBox="1"/>
          <p:nvPr/>
        </p:nvSpPr>
        <p:spPr>
          <a:xfrm>
            <a:off x="1767968" y="3105603"/>
            <a:ext cx="3565400" cy="461665"/>
          </a:xfrm>
          <a:prstGeom prst="rect">
            <a:avLst/>
          </a:prstGeom>
          <a:noFill/>
        </p:spPr>
        <p:txBody>
          <a:bodyPr wrap="none" rtlCol="0">
            <a:spAutoFit/>
          </a:bodyPr>
          <a:lstStyle/>
          <a:p>
            <a:r>
              <a:rPr lang="en-US" sz="2400" b="1" dirty="0">
                <a:solidFill>
                  <a:srgbClr val="002060"/>
                </a:solidFill>
                <a:latin typeface="Century Gothic" panose="020B0502020202020204" pitchFamily="34" charset="0"/>
              </a:rPr>
              <a:t>Subheading goes here</a:t>
            </a:r>
          </a:p>
        </p:txBody>
      </p:sp>
      <p:sp>
        <p:nvSpPr>
          <p:cNvPr id="7" name="TextBox 6">
            <a:extLst>
              <a:ext uri="{FF2B5EF4-FFF2-40B4-BE49-F238E27FC236}">
                <a16:creationId xmlns:a16="http://schemas.microsoft.com/office/drawing/2014/main" id="{211382B0-8D6B-4161-D521-D30751DA9471}"/>
              </a:ext>
            </a:extLst>
          </p:cNvPr>
          <p:cNvSpPr txBox="1"/>
          <p:nvPr/>
        </p:nvSpPr>
        <p:spPr>
          <a:xfrm>
            <a:off x="1767968" y="2571287"/>
            <a:ext cx="4488729" cy="646331"/>
          </a:xfrm>
          <a:prstGeom prst="rect">
            <a:avLst/>
          </a:prstGeom>
          <a:noFill/>
        </p:spPr>
        <p:txBody>
          <a:bodyPr wrap="none" rtlCol="0">
            <a:spAutoFit/>
          </a:bodyPr>
          <a:lstStyle/>
          <a:p>
            <a:r>
              <a:rPr lang="en-US" sz="3600" dirty="0">
                <a:solidFill>
                  <a:schemeClr val="accent4"/>
                </a:solidFill>
                <a:latin typeface="Century Gothic" panose="020B0502020202020204" pitchFamily="34" charset="0"/>
              </a:rPr>
              <a:t>Heading goes here</a:t>
            </a:r>
          </a:p>
        </p:txBody>
      </p:sp>
      <p:sp>
        <p:nvSpPr>
          <p:cNvPr id="10" name="TextBox 9">
            <a:extLst>
              <a:ext uri="{FF2B5EF4-FFF2-40B4-BE49-F238E27FC236}">
                <a16:creationId xmlns:a16="http://schemas.microsoft.com/office/drawing/2014/main" id="{F337A66A-8509-3EE5-4904-26AFFBA3E786}"/>
              </a:ext>
            </a:extLst>
          </p:cNvPr>
          <p:cNvSpPr txBox="1"/>
          <p:nvPr/>
        </p:nvSpPr>
        <p:spPr>
          <a:xfrm>
            <a:off x="1767968" y="3667582"/>
            <a:ext cx="5531935" cy="1754326"/>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a:t>
            </a:r>
            <a:br>
              <a:rPr lang="en-US" b="0" i="0" dirty="0">
                <a:solidFill>
                  <a:srgbClr val="000000"/>
                </a:solidFill>
                <a:effectLst/>
                <a:latin typeface="Calibri" panose="020F0502020204030204" pitchFamily="34" charset="0"/>
                <a:cs typeface="Calibri" panose="020F0502020204030204" pitchFamily="34" charset="0"/>
              </a:rPr>
            </a:br>
            <a:endParaRPr lang="en-US" b="0" i="0" dirty="0">
              <a:solidFill>
                <a:srgbClr val="000000"/>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096243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2065443" y="4845324"/>
            <a:ext cx="2815194" cy="646331"/>
          </a:xfrm>
          <a:prstGeom prst="rect">
            <a:avLst/>
          </a:prstGeom>
          <a:noFill/>
        </p:spPr>
        <p:txBody>
          <a:bodyPr wrap="none" rtlCol="0">
            <a:spAutoFit/>
          </a:bodyPr>
          <a:lstStyle/>
          <a:p>
            <a:r>
              <a:rPr lang="en-US" sz="3600" dirty="0">
                <a:solidFill>
                  <a:schemeClr val="accent4"/>
                </a:solidFill>
                <a:latin typeface="Century Gothic" panose="020B0502020202020204" pitchFamily="34" charset="0"/>
              </a:rPr>
              <a:t>Section Title</a:t>
            </a:r>
          </a:p>
        </p:txBody>
      </p:sp>
    </p:spTree>
    <p:extLst>
      <p:ext uri="{BB962C8B-B14F-4D97-AF65-F5344CB8AC3E}">
        <p14:creationId xmlns:p14="http://schemas.microsoft.com/office/powerpoint/2010/main" val="24530019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C000"/>
        </a:solidFill>
        <a:ln>
          <a:noFill/>
        </a:ln>
      </a:spPr>
      <a:bodyPr rtlCol="0" anchor="ct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1428</TotalTime>
  <Words>59</Words>
  <Application>Microsoft Office PowerPoint</Application>
  <PresentationFormat>Widescreen</PresentationFormat>
  <Paragraphs>9</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Calibri</vt:lpstr>
      <vt:lpstr>Century Gothic</vt:lpstr>
      <vt:lpstr>Aptos</vt:lpstr>
      <vt:lpstr>Arial</vt:lpstr>
      <vt:lpstr>Aptos Display</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Kimberley Mulgrave</dc:creator>
  <cp:lastModifiedBy>Kimberley Mulgrave</cp:lastModifiedBy>
  <cp:revision>311</cp:revision>
  <dcterms:created xsi:type="dcterms:W3CDTF">2024-07-23T20:29:36Z</dcterms:created>
  <dcterms:modified xsi:type="dcterms:W3CDTF">2025-03-03T22:05:17Z</dcterms:modified>
</cp:coreProperties>
</file>